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A937-6D04-4F3D-8B1E-DF6A8CA63D85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730-2C20-44DE-BE9D-62B46BC72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A937-6D04-4F3D-8B1E-DF6A8CA63D85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730-2C20-44DE-BE9D-62B46BC72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A937-6D04-4F3D-8B1E-DF6A8CA63D85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730-2C20-44DE-BE9D-62B46BC72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A937-6D04-4F3D-8B1E-DF6A8CA63D85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730-2C20-44DE-BE9D-62B46BC72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A937-6D04-4F3D-8B1E-DF6A8CA63D85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730-2C20-44DE-BE9D-62B46BC72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A937-6D04-4F3D-8B1E-DF6A8CA63D85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730-2C20-44DE-BE9D-62B46BC72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A937-6D04-4F3D-8B1E-DF6A8CA63D85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730-2C20-44DE-BE9D-62B46BC72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A937-6D04-4F3D-8B1E-DF6A8CA63D85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730-2C20-44DE-BE9D-62B46BC72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A937-6D04-4F3D-8B1E-DF6A8CA63D85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730-2C20-44DE-BE9D-62B46BC72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A937-6D04-4F3D-8B1E-DF6A8CA63D85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730-2C20-44DE-BE9D-62B46BC72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A937-6D04-4F3D-8B1E-DF6A8CA63D85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730-2C20-44DE-BE9D-62B46BC72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AA937-6D04-4F3D-8B1E-DF6A8CA63D85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B2730-2C20-44DE-BE9D-62B46BC72E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Семья Яковлевых </a:t>
            </a:r>
            <a:br>
              <a:rPr lang="ru-RU" b="1" dirty="0" smtClean="0"/>
            </a:br>
            <a:r>
              <a:rPr lang="ru-RU" b="1" dirty="0" smtClean="0"/>
              <a:t>деревня Весёлая Северного района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Награды за труд\P22602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71480"/>
            <a:ext cx="39290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Администратор\Desktop\Награды за труд\P22602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371477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Награды за труд\P31502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4000527" cy="481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Администратор\Desktop\Награды за труд\P22602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642918"/>
            <a:ext cx="3929090" cy="473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Новая папка\Scanitto_2011-04-19_010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71480"/>
            <a:ext cx="3786214" cy="460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Администратор\Desktop\Новая папка\P10205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3786214" cy="473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Новая папка\P10509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71480"/>
            <a:ext cx="3929090" cy="48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Администратор\Desktop\image (53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3571900" cy="490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Новая папка\P10509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807249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Новая папка\оркегш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5724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Награды за труд\P4160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14554"/>
            <a:ext cx="78581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Администратор\Desktop\Награды за труд\0_169de_80db0990_L.jpg"/>
          <p:cNvPicPr/>
          <p:nvPr/>
        </p:nvPicPr>
        <p:blipFill>
          <a:blip r:embed="rId3" cstate="print"/>
          <a:srcRect l="6322" t="6496" r="8330" b="11230"/>
          <a:stretch>
            <a:fillRect/>
          </a:stretch>
        </p:blipFill>
        <p:spPr bwMode="auto">
          <a:xfrm>
            <a:off x="857225" y="142852"/>
            <a:ext cx="3714776" cy="20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Награды за труд\P41600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642918"/>
            <a:ext cx="4357718" cy="40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Администратор\Desktop\Награды за труд\P41600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3214711" cy="410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P80300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21523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Семья Яковлевых  деревня Весёлая Северного района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2</cp:revision>
  <dcterms:created xsi:type="dcterms:W3CDTF">2017-05-01T05:27:40Z</dcterms:created>
  <dcterms:modified xsi:type="dcterms:W3CDTF">2017-05-01T05:45:11Z</dcterms:modified>
</cp:coreProperties>
</file>