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3" r:id="rId4"/>
    <p:sldId id="277" r:id="rId5"/>
    <p:sldId id="278" r:id="rId6"/>
    <p:sldId id="258" r:id="rId7"/>
    <p:sldId id="269" r:id="rId8"/>
    <p:sldId id="271" r:id="rId9"/>
    <p:sldId id="272" r:id="rId10"/>
    <p:sldId id="275" r:id="rId11"/>
    <p:sldId id="261" r:id="rId12"/>
    <p:sldId id="262" r:id="rId13"/>
    <p:sldId id="279" r:id="rId14"/>
    <p:sldId id="280" r:id="rId15"/>
    <p:sldId id="281" r:id="rId16"/>
    <p:sldId id="266" r:id="rId17"/>
    <p:sldId id="265" r:id="rId18"/>
    <p:sldId id="282" r:id="rId19"/>
    <p:sldId id="283" r:id="rId20"/>
    <p:sldId id="284" r:id="rId21"/>
    <p:sldId id="285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http://gif-kartinki.ru/ramki/ramki-shkola_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" y="0"/>
            <a:ext cx="9080818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www.magicwish.ru/_ph/8/2/525152837.jpg?1520792877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40" y="5132496"/>
            <a:ext cx="3059832" cy="2030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magicwish.ru/_ph/8/2/525152837.jpg?1520792877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5" y="5132496"/>
            <a:ext cx="2920652" cy="2030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if-kartinki.ru/ramki/ramki-shkola_04.png" TargetMode="External"/><Relationship Id="rId2" Type="http://schemas.openxmlformats.org/officeDocument/2006/relationships/hyperlink" Target="http://k36.kn3.net/taringa/6/5/2/1/3/1/4/b2kcarolina/C35.jpg?104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gicwish.ru/_ph/8/2/525152837.jpg?1520792877" TargetMode="External"/><Relationship Id="rId4" Type="http://schemas.openxmlformats.org/officeDocument/2006/relationships/hyperlink" Target="http://arz-school2.ru/images/news/olimpiady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76672"/>
            <a:ext cx="6408712" cy="1166378"/>
          </a:xfrm>
        </p:spPr>
        <p:txBody>
          <a:bodyPr>
            <a:normAutofit/>
          </a:bodyPr>
          <a:lstStyle/>
          <a:p>
            <a:r>
              <a:rPr lang="ru-RU" sz="1200" b="1" i="1" dirty="0" smtClean="0"/>
              <a:t>Муниципальное казенное общеобразовательное учреждение  </a:t>
            </a:r>
            <a:r>
              <a:rPr lang="ru-RU" sz="1200" b="1" i="1" dirty="0" err="1" smtClean="0"/>
              <a:t>Яркульская</a:t>
            </a:r>
            <a:r>
              <a:rPr lang="ru-RU" sz="1200" b="1" i="1" dirty="0" smtClean="0"/>
              <a:t> средняя общеобразовательная школа Купинского района</a:t>
            </a:r>
            <a:r>
              <a:rPr lang="ru-RU" sz="1200" b="1" i="1" dirty="0" smtClean="0">
                <a:solidFill>
                  <a:srgbClr val="00B050"/>
                </a:solidFill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143116"/>
            <a:ext cx="5936704" cy="34956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«Люди и судьбы: ИСТОРИЧЕСКИЕ ПОРТРЕТЫ ЗЕМЛЯКОВ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»</a:t>
            </a:r>
          </a:p>
          <a:p>
            <a:endParaRPr lang="ru-RU" sz="2000" b="1" dirty="0" smtClean="0">
              <a:solidFill>
                <a:schemeClr val="tx1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  <a:latin typeface="Times New Roman"/>
            </a:endParaRPr>
          </a:p>
          <a:p>
            <a:r>
              <a:rPr lang="ru-RU" sz="2000" b="1" dirty="0" err="1" smtClean="0">
                <a:solidFill>
                  <a:schemeClr val="tx1"/>
                </a:solidFill>
              </a:rPr>
              <a:t>Дупик</a:t>
            </a:r>
            <a:r>
              <a:rPr lang="ru-RU" sz="2000" b="1" dirty="0" smtClean="0">
                <a:solidFill>
                  <a:schemeClr val="tx1"/>
                </a:solidFill>
              </a:rPr>
              <a:t> Яков Афанасьевич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</a:b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0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Работа …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 smtClean="0"/>
              <a:t>Вернулся солдат с наградами, обнял свою верную жену, сменил гимнастёрку на пиджак и пошел в школу, как будто и не было этих страшных четырёх лет. В 1946-ом Яков Афанасьевич становится директором школы в селе </a:t>
            </a:r>
            <a:r>
              <a:rPr lang="ru-RU" sz="1600" dirty="0" err="1" smtClean="0"/>
              <a:t>Яркуль</a:t>
            </a:r>
            <a:r>
              <a:rPr lang="ru-RU" sz="1600" dirty="0" smtClean="0"/>
              <a:t>, заочно оканчивает Куйбышевский учительский институт, преподаёт детям историю вплоть до 1973года, рядом с ним без перерыва трудилась Августа Захаровна.</a:t>
            </a:r>
          </a:p>
          <a:p>
            <a:endParaRPr lang="ru-RU" dirty="0"/>
          </a:p>
        </p:txBody>
      </p:sp>
      <p:pic>
        <p:nvPicPr>
          <p:cNvPr id="5" name="Picture 2" descr="C:\Documents and Settings\6 кабинет\Рабочий стол\казарина проект\Белых Л.Н. ШКОЛА\школа стар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00438"/>
            <a:ext cx="5214974" cy="318153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81534"/>
            <a:ext cx="4643470" cy="3341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Работа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Яков Афанасьевич с председателем сельсовета Казариной В.И. решает текущие вопросы. В частности, именно эти люди, добивались строительства кирпичной школы, которая существует и функционирует на сегодняшний день.</a:t>
            </a:r>
            <a:endParaRPr lang="ru-RU" dirty="0"/>
          </a:p>
        </p:txBody>
      </p:sp>
      <p:pic>
        <p:nvPicPr>
          <p:cNvPr id="4" name="Рисунок 3" descr="C:\Documents and Settings\Светлана\Рабочий стол\Белых Л.Н. ШКОЛА\сесс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928670"/>
            <a:ext cx="5545953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Дупик</a:t>
            </a:r>
            <a:r>
              <a:rPr lang="ru-RU" sz="2400" dirty="0" smtClean="0"/>
              <a:t> Я.А. на заседании в сельпо с  бухгалтерами решает производственные вопросы</a:t>
            </a:r>
            <a:endParaRPr lang="ru-RU" sz="2400" dirty="0"/>
          </a:p>
        </p:txBody>
      </p:sp>
      <p:pic>
        <p:nvPicPr>
          <p:cNvPr id="1026" name="Picture 2" descr="C:\Documents and Settings\6 кабинет\Рабочий стол\Фотог. для Яголы Н.В\сканирование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983" y="1500174"/>
            <a:ext cx="5580089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00042"/>
            <a:ext cx="2965479" cy="56261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Яков Афанасьевич был членом КПСС с 1943 года. Участвовал в заседаниях партийной организации.  </a:t>
            </a:r>
            <a:endParaRPr lang="ru-RU" sz="3200" dirty="0"/>
          </a:p>
        </p:txBody>
      </p:sp>
      <p:pic>
        <p:nvPicPr>
          <p:cNvPr id="2050" name="Picture 2" descr="C:\Documents and Settings\6 кабинет\Рабочий стол\дупик\Дупик Я.А\сканирование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0641" y="1214422"/>
            <a:ext cx="545941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Подводя итог деятельности этого человека скажем одно: главная черта Якова Афанасьевича – </a:t>
            </a:r>
            <a:r>
              <a:rPr lang="ru-RU" sz="2400" b="1" dirty="0" smtClean="0"/>
              <a:t>требовательность. </a:t>
            </a:r>
            <a:r>
              <a:rPr lang="ru-RU" sz="2400" dirty="0" smtClean="0"/>
              <a:t>Был требователен и к себе и к другим.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720" y="1214422"/>
            <a:ext cx="530009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Дупик</a:t>
            </a:r>
            <a:r>
              <a:rPr lang="ru-RU" sz="3200" dirty="0" smtClean="0"/>
              <a:t> Яков Афанасьевич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Отдал школе, воспитанию детей более 40 лет напряжённого труда. Награда за труд - Отличник просвещения РСФСР.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7654" y="1071546"/>
            <a:ext cx="491289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последний путь…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3008313" cy="46910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Хоронили Якова Афанасьевича с почестями. </a:t>
            </a:r>
          </a:p>
          <a:p>
            <a:r>
              <a:rPr lang="ru-RU" sz="1800" dirty="0" smtClean="0"/>
              <a:t> В день похорон его  тело было перенесено в рекреацию школы. Рядом с гробом учащиеся школы и взрослые люди стояли в почётном карауле.</a:t>
            </a:r>
            <a:endParaRPr lang="ru-RU" sz="1800" dirty="0"/>
          </a:p>
        </p:txBody>
      </p:sp>
      <p:pic>
        <p:nvPicPr>
          <p:cNvPr id="5" name="Picture 2" descr="C:\Documents and Settings\6 кабинет\Рабочий стол\Фотог. для Яголы Н.В\сканирование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86915"/>
            <a:ext cx="4429156" cy="6508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В </a:t>
            </a:r>
          </a:p>
          <a:p>
            <a:pPr algn="ctr"/>
            <a:r>
              <a:rPr lang="ru-RU" sz="4400" b="1" dirty="0" smtClean="0"/>
              <a:t>последний </a:t>
            </a:r>
          </a:p>
          <a:p>
            <a:pPr algn="ctr"/>
            <a:r>
              <a:rPr lang="ru-RU" sz="5400" b="1" dirty="0" smtClean="0"/>
              <a:t>путь…</a:t>
            </a:r>
            <a:endParaRPr lang="ru-RU" sz="5400" b="1" dirty="0"/>
          </a:p>
        </p:txBody>
      </p:sp>
      <p:pic>
        <p:nvPicPr>
          <p:cNvPr id="1027" name="Picture 3" descr="C:\Documents and Settings\6 кабинет\Рабочий стол\Фотог. для Яголы Н.В\сканирование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14290"/>
            <a:ext cx="4214842" cy="627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 из жизни Якова Афанасьевича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Яков Афанасьевич в свободное время любил столярничать, играть в шахматы, общаться с друзьями...</a:t>
            </a:r>
            <a:endParaRPr lang="ru-RU" dirty="0"/>
          </a:p>
        </p:txBody>
      </p:sp>
      <p:pic>
        <p:nvPicPr>
          <p:cNvPr id="3075" name="Picture 3" descr="C:\Documents and Settings\6 кабинет\Рабочий стол\дупик\Дупик Я.А\сканирование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14488"/>
            <a:ext cx="4454887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6 кабинет\Рабочий стол\дупик\Дупик Я.А\сканирование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4544288" cy="3481354"/>
          </a:xfrm>
          <a:prstGeom prst="rect">
            <a:avLst/>
          </a:prstGeom>
          <a:noFill/>
        </p:spPr>
      </p:pic>
      <p:pic>
        <p:nvPicPr>
          <p:cNvPr id="4099" name="Picture 3" descr="C:\Documents and Settings\6 кабинет\Рабочий стол\дупик\Дупик Я.А\сканирование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642918"/>
            <a:ext cx="4555841" cy="3474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Дупик</a:t>
            </a:r>
            <a:r>
              <a:rPr lang="ru-RU" b="1" dirty="0" smtClean="0"/>
              <a:t> Яков Афанасьевич</a:t>
            </a:r>
            <a:br>
              <a:rPr lang="ru-RU" b="1" dirty="0" smtClean="0"/>
            </a:br>
            <a:r>
              <a:rPr lang="ru-RU" sz="3100" dirty="0" smtClean="0"/>
              <a:t>директор </a:t>
            </a:r>
            <a:br>
              <a:rPr lang="ru-RU" sz="3100" dirty="0" smtClean="0"/>
            </a:br>
            <a:r>
              <a:rPr lang="ru-RU" sz="3100" dirty="0" smtClean="0"/>
              <a:t>Яркульской школы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1946 по 1971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86124"/>
            <a:ext cx="4399400" cy="3165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6 кабинет\Рабочий стол\дупик\Дупик Я.А\сканирование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4293892" cy="3226539"/>
          </a:xfrm>
          <a:prstGeom prst="rect">
            <a:avLst/>
          </a:prstGeom>
          <a:noFill/>
        </p:spPr>
      </p:pic>
      <p:pic>
        <p:nvPicPr>
          <p:cNvPr id="5123" name="Picture 3" descr="C:\Documents and Settings\6 кабинет\Рабочий стол\дупик\Дупик Я.А\сканирование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098" y="2357430"/>
            <a:ext cx="4733725" cy="3497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1500174"/>
            <a:ext cx="72866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Якова Афанасьевича   уже  нет   много лет, но в селе и в семье о нём вспоминают с теплом и любовью.</a:t>
            </a:r>
          </a:p>
          <a:p>
            <a:r>
              <a:rPr lang="ru-RU" sz="4400" dirty="0" smtClean="0"/>
              <a:t> </a:t>
            </a:r>
            <a:endParaRPr lang="ru-RU"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Интернет-источники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k36.kn3.net/taringa/6/5/2/1/3/1/4/b2kcarolina/C35.jpg?1043</a:t>
            </a:r>
            <a:r>
              <a:rPr lang="ru-RU" sz="2800" dirty="0" smtClean="0"/>
              <a:t> – фон</a:t>
            </a:r>
          </a:p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gif-kartinki.ru/ramki/ramki-shkola_04.png</a:t>
            </a:r>
            <a:endParaRPr lang="ru-RU" sz="2800" dirty="0" smtClean="0"/>
          </a:p>
          <a:p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arz-school2.ru/images/news/olimpiady.jpg</a:t>
            </a:r>
            <a:endParaRPr lang="ru-RU" sz="2800" dirty="0" smtClean="0"/>
          </a:p>
          <a:p>
            <a:r>
              <a:rPr lang="en-US" sz="2800" dirty="0">
                <a:hlinkClick r:id="rId5"/>
              </a:rPr>
              <a:t>http://www.magicwish.ru/_</a:t>
            </a:r>
            <a:r>
              <a:rPr lang="en-US" sz="2800" dirty="0" smtClean="0">
                <a:hlinkClick r:id="rId5"/>
              </a:rPr>
              <a:t>ph/8/2/525152837.jpg?1520792877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33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000" dirty="0" smtClean="0"/>
              <a:t>О людях судят по их труду. Если человек за свою жизнь посадил дерево, вырастил детей, честно и много трудился, о нём принято говорить, что он недаром прожил жизнь. </a:t>
            </a:r>
            <a:r>
              <a:rPr lang="ru-RU" sz="3000" b="1" dirty="0" smtClean="0"/>
              <a:t>Якова Афанасьевича </a:t>
            </a:r>
            <a:r>
              <a:rPr lang="ru-RU" sz="3000" dirty="0" smtClean="0"/>
              <a:t>можно по праву отнести к таким людям. Он воевал, более 40 лет отдал обучению детей, воспитал своих пятерых детей.</a:t>
            </a:r>
          </a:p>
          <a:p>
            <a:pPr>
              <a:buNone/>
            </a:pPr>
            <a:endParaRPr lang="ru-RU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Дупик</a:t>
            </a:r>
            <a:r>
              <a:rPr lang="ru-RU" dirty="0" smtClean="0"/>
              <a:t> Яков Афанасьевич</a:t>
            </a:r>
            <a:br>
              <a:rPr lang="ru-RU" dirty="0" smtClean="0"/>
            </a:br>
            <a:r>
              <a:rPr lang="ru-RU" dirty="0" smtClean="0"/>
              <a:t>(31.12.1910 – 27.12.1983г.г.)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Жил в нашем селе </a:t>
            </a:r>
            <a:r>
              <a:rPr lang="ru-RU" b="1" dirty="0" err="1" smtClean="0"/>
              <a:t>Яркуль</a:t>
            </a:r>
            <a:r>
              <a:rPr lang="ru-RU" b="1" dirty="0" smtClean="0"/>
              <a:t>  Яков Афанасьевич  </a:t>
            </a:r>
            <a:r>
              <a:rPr lang="ru-RU" b="1" dirty="0" err="1" smtClean="0"/>
              <a:t>Дупик</a:t>
            </a:r>
            <a:r>
              <a:rPr lang="ru-RU" dirty="0" smtClean="0"/>
              <a:t>,  человек достойный, отдавший силы, опыт, талант, все свои обширные знания делу народного образования, поднимавший школу в тяжёлые, трудные годы.</a:t>
            </a:r>
            <a:endParaRPr lang="ru-RU" dirty="0"/>
          </a:p>
        </p:txBody>
      </p:sp>
      <p:pic>
        <p:nvPicPr>
          <p:cNvPr id="1026" name="Picture 2" descr="C:\Documents and Settings\6 кабинет\Рабочий стол\дупик\Фотог. для Яголы Н.В\сканирование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736"/>
            <a:ext cx="34397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Сейчас много пишут о молодых учителях, мы часто восхищаемся их знаниями, эрудицией, профессиональным мастерством, каждый из них заявляет, что, дескать, призвание стать учителем живёт с детства. Не было такого призвания у юного мальчишки.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Едва окончил 7 классов, комсомол поручил Якову организовать ликбез, и 16- летний учитель со всей страстностью  и увлечённостью начал давать свои первые уроки. Успехи пришли нескоро, но когда увидел, как начал читать первый ученик, твёрдо уверовал, что будет учителем.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0769" y="255406"/>
            <a:ext cx="4676007" cy="495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ВОВ в судьбе Якова Афанасьевича</a:t>
            </a:r>
            <a:endParaRPr lang="ru-RU" sz="28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Ушёл на фронт в 1942 году. Только в ноябре 1945 года вернулся Яков Афанасьевич домой. Пощадили его фашистские пули, хотя и был ранен, воевал на Калининском  фронте (был военным фотокорреспондентом). Победу встретил в Румынии. Награждён медалью «3а отвагу», медалью « 3а победу над Германией», юбилейными медалями.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27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6 кабинет\Рабочий стол\дупик\Дупик Я.А\сканирование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05" y="1285860"/>
            <a:ext cx="3229080" cy="3929090"/>
          </a:xfrm>
          <a:prstGeom prst="rect">
            <a:avLst/>
          </a:prstGeom>
          <a:noFill/>
        </p:spPr>
      </p:pic>
      <p:pic>
        <p:nvPicPr>
          <p:cNvPr id="2051" name="Picture 3" descr="C:\Documents and Settings\6 кабинет\Рабочий стол\дупик\Дупик Я.А\сканирование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604" y="142852"/>
            <a:ext cx="4657983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6 кабинет\Рабочий стол\дупик\Дупик Я.А\сканирование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1" y="273050"/>
            <a:ext cx="4401254" cy="6053019"/>
          </a:xfrm>
          <a:prstGeom prst="rect">
            <a:avLst/>
          </a:prstGeom>
          <a:noFill/>
        </p:spPr>
      </p:pic>
      <p:pic>
        <p:nvPicPr>
          <p:cNvPr id="3075" name="Picture 3" descr="C:\Documents and Settings\6 кабинет\Рабочий стол\дупик\Дупик Я.А\сканирование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429024" cy="4715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6 кабинет\Рабочий стол\дупик\Дупик Я.А\сканирование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73050"/>
            <a:ext cx="4613514" cy="6351071"/>
          </a:xfrm>
          <a:prstGeom prst="rect">
            <a:avLst/>
          </a:prstGeom>
          <a:noFill/>
        </p:spPr>
      </p:pic>
      <p:pic>
        <p:nvPicPr>
          <p:cNvPr id="4099" name="Picture 3" descr="C:\Documents and Settings\6 кабинет\Рабочий стол\дупик\Дупик Я.А\сканирование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368825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541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казенное общеобразовательное учреждение  Яркульская средняя общеобразовательная школа Купинского района </vt:lpstr>
      <vt:lpstr>  Дупик Яков Афанасьевич директор  Яркульской школы с 1946 по 1971 год</vt:lpstr>
      <vt:lpstr>Слайд 3</vt:lpstr>
      <vt:lpstr>Дупик Яков Афанасьевич (31.12.1910 – 27.12.1983г.г.)</vt:lpstr>
      <vt:lpstr>Слайд 5</vt:lpstr>
      <vt:lpstr>ВОВ в судьбе Якова Афанасьевича</vt:lpstr>
      <vt:lpstr>Слайд 7</vt:lpstr>
      <vt:lpstr>Слайд 8</vt:lpstr>
      <vt:lpstr>Слайд 9</vt:lpstr>
      <vt:lpstr>Работа …</vt:lpstr>
      <vt:lpstr>Работа</vt:lpstr>
      <vt:lpstr>Слайд 12</vt:lpstr>
      <vt:lpstr>Слайд 13</vt:lpstr>
      <vt:lpstr>Работа…</vt:lpstr>
      <vt:lpstr>Дупик Яков Афанасьевич</vt:lpstr>
      <vt:lpstr>В последний путь…</vt:lpstr>
      <vt:lpstr>Слайд 17</vt:lpstr>
      <vt:lpstr>Фото из жизни Якова Афанасьевича</vt:lpstr>
      <vt:lpstr>Слайд 19</vt:lpstr>
      <vt:lpstr>Слайд 20</vt:lpstr>
      <vt:lpstr>Слайд 21</vt:lpstr>
      <vt:lpstr>Интернет-источники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никита</cp:lastModifiedBy>
  <cp:revision>36</cp:revision>
  <dcterms:created xsi:type="dcterms:W3CDTF">2018-03-11T16:14:38Z</dcterms:created>
  <dcterms:modified xsi:type="dcterms:W3CDTF">2019-03-08T17:24:00Z</dcterms:modified>
</cp:coreProperties>
</file>