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5" r:id="rId4"/>
    <p:sldId id="265" r:id="rId5"/>
    <p:sldId id="266" r:id="rId6"/>
    <p:sldId id="267" r:id="rId7"/>
    <p:sldId id="268" r:id="rId8"/>
    <p:sldId id="263" r:id="rId9"/>
    <p:sldId id="270" r:id="rId10"/>
    <p:sldId id="269" r:id="rId11"/>
    <p:sldId id="271" r:id="rId12"/>
    <p:sldId id="27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3" y="-1128003"/>
            <a:ext cx="6887996" cy="9144002"/>
          </a:xfrm>
          <a:prstGeom prst="rect">
            <a:avLst/>
          </a:prstGeom>
          <a:noFill/>
        </p:spPr>
      </p:pic>
      <p:pic>
        <p:nvPicPr>
          <p:cNvPr id="8" name="Рисунок 7" descr="https://i.mycdn.me/image?id=813062459801&amp;t=3&amp;plc=WEB&amp;tkn=*zHFM-BVY10fAcCEfFCHnnPBNRKA"/>
          <p:cNvPicPr/>
          <p:nvPr/>
        </p:nvPicPr>
        <p:blipFill>
          <a:blip r:embed="rId3" cstate="print"/>
          <a:srcRect b="16534"/>
          <a:stretch>
            <a:fillRect/>
          </a:stretch>
        </p:blipFill>
        <p:spPr bwMode="auto">
          <a:xfrm>
            <a:off x="0" y="3429000"/>
            <a:ext cx="522751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14910" y="4643422"/>
            <a:ext cx="3929090" cy="2214578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Выполнила: 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Фиськова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Ксения </a:t>
            </a:r>
          </a:p>
          <a:p>
            <a:pPr algn="l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ученица 9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класса МКОУСОШ №80 им. В.П.Кузнецова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Купинского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района Новосибирской области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Руководитель: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Сбитнева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Нина </a:t>
            </a:r>
          </a:p>
          <a:p>
            <a:pPr algn="l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Викторовна, учитель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истории 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72400" cy="292895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Историческая исследовательская работа  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«История семьи моей прабабушки Дубовой Галины Александровны»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1" y="-1128003"/>
            <a:ext cx="6887996" cy="9144002"/>
          </a:xfrm>
          <a:prstGeom prst="rect">
            <a:avLst/>
          </a:prstGeom>
          <a:noFill/>
        </p:spPr>
      </p:pic>
      <p:pic>
        <p:nvPicPr>
          <p:cNvPr id="3" name="Рисунок 2" descr="C:\Users\Нина\Desktop\родословная\IMG_20190225_224606_BURST001_COV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71480"/>
            <a:ext cx="55007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166842"/>
            <a:ext cx="89297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Рядовая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Орлова была зачислена в санчасть. Советские войска укрепляли оборону, строили инженерно-технические сооружения, постоянно проводились учения. 9 мая 1945г. с большой радостью узнали о Победе над фашистами. А в августе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пришѐл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о наступлении. Форсировали Уссури, перешли границу Китая. Японская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Квантунская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армия в Манчжурии яростно оборонялась, потом начала отступать. Был захвачен город Харбин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…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За участие в военных операциях Юлия Александровна была награждена медалью 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 победу над Японией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»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В ноябре 1945г. вернулась домой.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1" y="-1128003"/>
            <a:ext cx="6887996" cy="9144002"/>
          </a:xfrm>
          <a:prstGeom prst="rect">
            <a:avLst/>
          </a:prstGeom>
          <a:noFill/>
        </p:spPr>
      </p:pic>
      <p:pic>
        <p:nvPicPr>
          <p:cNvPr id="4" name="Рисунок 3" descr="C:\Users\Нина\Desktop\родословная\IMG_20190225_2245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99667" cy="57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на\Desktop\родословная\IMG_20190225_2245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428624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6215082"/>
            <a:ext cx="8358246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Галина Александровна и Николай Николаевич Дубовы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75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71538" y="1857364"/>
            <a:ext cx="6929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1950 г. Галина Александровна вышла замуж за своего земляка Дубова Николая Николаевича 1927г.р., вскоре у молодой семьи родилась дети: дочери Валентина (моя бабушка) 1952г.р., Юлия1956 г.р. и сыновья Виктор 1961г.р., Александр 1966 г.р. Семья была дружная и работящая. Родители работали в колхозе,  прадед Николай -  бригадиром комплексной бригады, а </a:t>
            </a:r>
            <a:r>
              <a:rPr lang="ru-RU" dirty="0" smtClean="0"/>
              <a:t>прабабушка </a:t>
            </a:r>
            <a:r>
              <a:rPr lang="ru-RU" dirty="0" smtClean="0"/>
              <a:t>Галя- учетчиком тракторной бригады.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1" y="-1128003"/>
            <a:ext cx="6887996" cy="9144002"/>
          </a:xfrm>
          <a:prstGeom prst="rect">
            <a:avLst/>
          </a:prstGeom>
          <a:noFill/>
        </p:spPr>
      </p:pic>
      <p:pic>
        <p:nvPicPr>
          <p:cNvPr id="2" name="Рисунок 1" descr="C:\Users\Нина\AppData\Local\Microsoft\Windows\Temporary Internet Files\Content.Word\IMG_20181231_222808.jpg"/>
          <p:cNvPicPr/>
          <p:nvPr/>
        </p:nvPicPr>
        <p:blipFill>
          <a:blip r:embed="rId3" cstate="print"/>
          <a:srcRect t="2617"/>
          <a:stretch>
            <a:fillRect/>
          </a:stretch>
        </p:blipFill>
        <p:spPr bwMode="auto">
          <a:xfrm>
            <a:off x="714348" y="428604"/>
            <a:ext cx="4330314" cy="562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857232"/>
            <a:ext cx="2786082" cy="4429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ysClr val="windowText" lastClr="000000"/>
                </a:solidFill>
              </a:rPr>
              <a:t>Бабушка Валентина с внучатами 2019 г.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1" y="-1128003"/>
            <a:ext cx="6887996" cy="9144002"/>
          </a:xfrm>
          <a:prstGeom prst="rect">
            <a:avLst/>
          </a:prstGeom>
          <a:noFill/>
        </p:spPr>
      </p:pic>
      <p:pic>
        <p:nvPicPr>
          <p:cNvPr id="4" name="Содержимое 3" descr="https://i.mycdn.me/image?id=770921004548&amp;t=3&amp;plc=WEB&amp;ts=00010003&amp;tkn=*re65vaCV8cflgz2OhikMATK-yUo"/>
          <p:cNvPicPr>
            <a:picLocks/>
          </p:cNvPicPr>
          <p:nvPr/>
        </p:nvPicPr>
        <p:blipFill>
          <a:blip r:embed="rId3" cstate="print">
            <a:lum bright="10000" contrast="40000"/>
          </a:blip>
          <a:srcRect l="9918"/>
          <a:stretch>
            <a:fillRect/>
          </a:stretch>
        </p:blipFill>
        <p:spPr bwMode="auto">
          <a:xfrm>
            <a:off x="500034" y="214290"/>
            <a:ext cx="750095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3105835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2000 году прабабушка Галя и прадедушка Николай отпраздновали золотую свадьбу.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3" y="-1128003"/>
            <a:ext cx="6887996" cy="9144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r>
              <a:rPr lang="ru-RU" sz="3600" dirty="0" smtClean="0"/>
              <a:t> изучить генеалогическое древо семьи Дубовой Галины Александровны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Задачи: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1. На примере истории одной семьи показать взаимовлияние истории страны на жизнь и быт человека</a:t>
            </a:r>
            <a:br>
              <a:rPr lang="ru-RU" sz="3200" dirty="0" smtClean="0"/>
            </a:br>
            <a:r>
              <a:rPr lang="ru-RU" sz="3200" dirty="0" smtClean="0"/>
              <a:t>2. Проанализировать быт и жизнь человека в семье в 20 веке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3" y="-1128003"/>
            <a:ext cx="6887996" cy="9144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Прабабушка</a:t>
            </a:r>
            <a:r>
              <a:rPr lang="ru-RU" dirty="0" smtClean="0"/>
              <a:t>, Дубова Галина Александровна, в девичьи Орлова родилась в 1929 году в деревне </a:t>
            </a:r>
            <a:r>
              <a:rPr lang="ru-RU" dirty="0" err="1" smtClean="0"/>
              <a:t>Морьевка</a:t>
            </a:r>
            <a:r>
              <a:rPr lang="ru-RU" dirty="0" smtClean="0"/>
              <a:t> Томской губернии.  В семье Александра </a:t>
            </a:r>
            <a:r>
              <a:rPr lang="ru-RU" dirty="0" err="1" smtClean="0"/>
              <a:t>Поликарповича</a:t>
            </a:r>
            <a:r>
              <a:rPr lang="ru-RU" dirty="0" smtClean="0"/>
              <a:t>  (1901г.р) и Анфисы Петровны (1899 г.р.)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1" y="-1128003"/>
            <a:ext cx="6887996" cy="914400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Нина\Desktop\родословная\IMG_20190225_224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286148" cy="46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на\Desktop\родословная\IMG_20190225_2245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000108"/>
            <a:ext cx="35719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1538" y="6000768"/>
            <a:ext cx="7143800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Александр </a:t>
            </a:r>
            <a:r>
              <a:rPr lang="ru-RU" sz="2400" b="1" dirty="0" err="1" smtClean="0">
                <a:solidFill>
                  <a:schemeClr val="tx1"/>
                </a:solidFill>
              </a:rPr>
              <a:t>Поликарпович</a:t>
            </a:r>
            <a:r>
              <a:rPr lang="ru-RU" sz="2400" b="1" dirty="0" smtClean="0">
                <a:solidFill>
                  <a:schemeClr val="tx1"/>
                </a:solidFill>
              </a:rPr>
              <a:t> и Анфиса Петровна Орловы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1" y="-1128003"/>
            <a:ext cx="6887996" cy="914400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1" y="-1128003"/>
            <a:ext cx="6887996" cy="914400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8392611" cy="39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43042" y="5072074"/>
            <a:ext cx="5786478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Переселенцы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3" y="-1157999"/>
            <a:ext cx="6887996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s://i.mycdn.me/image?id=813062459801&amp;t=3&amp;plc=WEB&amp;tkn=*zHFM-BVY10fAcCEfFCHnnPBNRKA"/>
          <p:cNvPicPr/>
          <p:nvPr/>
        </p:nvPicPr>
        <p:blipFill>
          <a:blip r:embed="rId3" cstate="print"/>
          <a:srcRect b="16534"/>
          <a:stretch>
            <a:fillRect/>
          </a:stretch>
        </p:blipFill>
        <p:spPr bwMode="auto">
          <a:xfrm>
            <a:off x="571472" y="214290"/>
            <a:ext cx="8286776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6215082"/>
            <a:ext cx="7358114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Деревня </a:t>
            </a:r>
            <a:r>
              <a:rPr lang="ru-RU" sz="2400" b="1" dirty="0" err="1" smtClean="0">
                <a:solidFill>
                  <a:schemeClr val="tx1"/>
                </a:solidFill>
              </a:rPr>
              <a:t>Морьевка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1" y="-1128003"/>
            <a:ext cx="6887996" cy="914400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642918"/>
            <a:ext cx="6215046" cy="410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6286520"/>
            <a:ext cx="8143932" cy="571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Быт во время второй мировой войны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92919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моей прабабушке Гале было 12 лет,  началась Великая Отечественная война… Первым в августе 1941г.  </a:t>
            </a:r>
            <a:r>
              <a:rPr lang="ru-RU" dirty="0" err="1" smtClean="0"/>
              <a:t>ушѐл </a:t>
            </a:r>
            <a:r>
              <a:rPr lang="ru-RU" dirty="0" smtClean="0"/>
              <a:t>на фронт ее отец. Воевал под Москвой. Дважды был ранен. Второй раз тяжело, пуля разбила бутылку с зажигательной смесью. Сильно обгорел он, лечился в госпитале, затем работал в команде выздоравливающих на одном из московских военных заводов.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 l="23605" r="27038"/>
          <a:stretch>
            <a:fillRect/>
          </a:stretch>
        </p:blipFill>
        <p:spPr bwMode="auto">
          <a:xfrm rot="5400000">
            <a:off x="1128001" y="-1128003"/>
            <a:ext cx="6887996" cy="9144002"/>
          </a:xfrm>
          <a:prstGeom prst="rect">
            <a:avLst/>
          </a:prstGeom>
          <a:noFill/>
        </p:spPr>
      </p:pic>
      <p:pic>
        <p:nvPicPr>
          <p:cNvPr id="2" name="Рисунок 1" descr="001 (40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214282" y="554103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мае 1942г. попал на фронт, участвовал в боях под </a:t>
            </a:r>
            <a:r>
              <a:rPr lang="ru-RU" dirty="0" err="1" smtClean="0"/>
              <a:t>Воронежом</a:t>
            </a:r>
            <a:r>
              <a:rPr lang="ru-RU" dirty="0" smtClean="0"/>
              <a:t>, был на Сталинградском фронте. </a:t>
            </a:r>
            <a:r>
              <a:rPr lang="ru-RU" dirty="0" err="1" smtClean="0"/>
              <a:t>Награждѐн </a:t>
            </a:r>
            <a:r>
              <a:rPr lang="ru-RU" dirty="0" smtClean="0"/>
              <a:t>медалью «За оборону Сталинграда».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358</Words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Историческая исследовательская работа   «История семьи моей прабабушки Дубовой Галины Александровны»</vt:lpstr>
      <vt:lpstr>Цель: изучить генеалогическое древо семьи Дубовой Галины Александровны  Задачи:  1. На примере истории одной семьи показать взаимовлияние истории страны на жизнь и быт человека 2. Проанализировать быт и жизнь человека в семье в 20 веке </vt:lpstr>
      <vt:lpstr> Прабабушка, Дубова Галина Александровна, в девичьи Орлова родилась в 1929 году в деревне Морьевка Томской губернии.  В семье Александра Поликарповича  (1901г.р) и Анфисы Петровны (1899 г.р.)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Кабинет 14</cp:lastModifiedBy>
  <cp:revision>22</cp:revision>
  <dcterms:created xsi:type="dcterms:W3CDTF">2019-02-24T19:57:26Z</dcterms:created>
  <dcterms:modified xsi:type="dcterms:W3CDTF">2019-03-01T02:06:00Z</dcterms:modified>
</cp:coreProperties>
</file>