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60" r:id="rId4"/>
    <p:sldId id="262" r:id="rId5"/>
    <p:sldId id="264" r:id="rId6"/>
    <p:sldId id="267" r:id="rId7"/>
    <p:sldId id="266" r:id="rId8"/>
    <p:sldId id="268" r:id="rId9"/>
    <p:sldId id="270" r:id="rId10"/>
    <p:sldId id="274" r:id="rId11"/>
    <p:sldId id="273" r:id="rId12"/>
    <p:sldId id="272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960" y="548680"/>
            <a:ext cx="3941440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 </a:t>
            </a:r>
            <a:endParaRPr lang="ru-RU" altLang="ru-RU" sz="3600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4221088"/>
            <a:ext cx="2880320" cy="1944216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dirty="0" smtClean="0"/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04664"/>
            <a:ext cx="7128792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cs typeface="Arabic Typesetting" pitchFamily="66" charset="-78"/>
              </a:rPr>
              <a:t>«Маленькая школа- взлетная полоса большого будущего</a:t>
            </a:r>
            <a:r>
              <a:rPr lang="ru-RU" altLang="ru-RU" sz="4400" b="1" dirty="0" smtClean="0">
                <a:cs typeface="Arabic Typesetting" pitchFamily="66" charset="-78"/>
              </a:rPr>
              <a:t>».</a:t>
            </a:r>
          </a:p>
          <a:p>
            <a:pPr algn="ctr"/>
            <a:endParaRPr lang="ru-RU" sz="4400" b="1" dirty="0" smtClean="0">
              <a:cs typeface="Arabic Typesetting" pitchFamily="66" charset="-78"/>
            </a:endParaRPr>
          </a:p>
          <a:p>
            <a:pPr algn="ctr"/>
            <a:endParaRPr lang="ru-RU" sz="4400" b="1" dirty="0" smtClean="0">
              <a:cs typeface="Arabic Typesetting" pitchFamily="66" charset="-78"/>
            </a:endParaRPr>
          </a:p>
          <a:p>
            <a:pPr algn="ctr"/>
            <a:r>
              <a:rPr lang="ru-RU" sz="2400" b="1" dirty="0" smtClean="0">
                <a:cs typeface="Arabic Typesetting" pitchFamily="66" charset="-78"/>
              </a:rPr>
              <a:t>                                   Выполнила: </a:t>
            </a:r>
            <a:r>
              <a:rPr lang="ru-RU" sz="2400" b="1" dirty="0" err="1" smtClean="0">
                <a:cs typeface="Arabic Typesetting" pitchFamily="66" charset="-78"/>
              </a:rPr>
              <a:t>Карписонова</a:t>
            </a:r>
            <a:r>
              <a:rPr lang="ru-RU" sz="2400" b="1" dirty="0" smtClean="0">
                <a:cs typeface="Arabic Typesetting" pitchFamily="66" charset="-78"/>
              </a:rPr>
              <a:t> В.Ю.</a:t>
            </a:r>
          </a:p>
          <a:p>
            <a:pPr algn="ctr"/>
            <a:endParaRPr lang="ru-RU" sz="4400" b="1" dirty="0" smtClean="0">
              <a:cs typeface="Arabic Typesetting" pitchFamily="66" charset="-78"/>
            </a:endParaRPr>
          </a:p>
          <a:p>
            <a:pPr algn="ctr"/>
            <a:endParaRPr lang="ru-RU" sz="4400" b="1" dirty="0" smtClean="0">
              <a:cs typeface="Arabic Typesetting" pitchFamily="66" charset="-78"/>
            </a:endParaRPr>
          </a:p>
          <a:p>
            <a:pPr algn="ctr"/>
            <a:endParaRPr lang="ru-RU" sz="4400" b="1" dirty="0" smtClean="0">
              <a:cs typeface="Arabic Typesetting" pitchFamily="66" charset="-78"/>
            </a:endParaRPr>
          </a:p>
          <a:p>
            <a:pPr algn="ctr"/>
            <a:endParaRPr lang="ru-RU" sz="4400" b="1" dirty="0" smtClean="0">
              <a:cs typeface="Arabic Typesetting" pitchFamily="66" charset="-78"/>
            </a:endParaRPr>
          </a:p>
          <a:p>
            <a:pPr algn="ctr"/>
            <a:endParaRPr lang="ru-RU" sz="4400" b="1" dirty="0" smtClean="0">
              <a:cs typeface="Arabic Typesetting" pitchFamily="66" charset="-78"/>
            </a:endParaRPr>
          </a:p>
          <a:p>
            <a:pPr algn="ctr"/>
            <a:endParaRPr lang="ru-RU" sz="4400" b="1" dirty="0"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010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Выпуск 1989 год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600200"/>
            <a:ext cx="5181600" cy="2286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  </a:t>
            </a:r>
          </a:p>
        </p:txBody>
      </p:sp>
      <p:pic>
        <p:nvPicPr>
          <p:cNvPr id="24581" name="Рисунок 5" descr="H:\Вас\005.jpg"/>
          <p:cNvPicPr>
            <a:picLocks noChangeAspect="1" noChangeArrowheads="1"/>
          </p:cNvPicPr>
          <p:nvPr/>
        </p:nvPicPr>
        <p:blipFill>
          <a:blip r:embed="rId3" cstate="print"/>
          <a:srcRect l="18118" t="66666" r="18225" b="2681"/>
          <a:stretch>
            <a:fillRect/>
          </a:stretch>
        </p:blipFill>
        <p:spPr bwMode="auto">
          <a:xfrm>
            <a:off x="2681288" y="609600"/>
            <a:ext cx="592931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3048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086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Ленинград</a:t>
            </a:r>
          </a:p>
        </p:txBody>
      </p:sp>
      <p:pic>
        <p:nvPicPr>
          <p:cNvPr id="35844" name="Объект 3" descr="H:\Вас\014.jpg"/>
          <p:cNvPicPr>
            <a:picLocks/>
          </p:cNvPicPr>
          <p:nvPr/>
        </p:nvPicPr>
        <p:blipFill>
          <a:blip r:embed="rId3" cstate="print"/>
          <a:srcRect l="13940" t="48512" r="18411" b="14809"/>
          <a:stretch>
            <a:fillRect/>
          </a:stretch>
        </p:blipFill>
        <p:spPr bwMode="auto">
          <a:xfrm>
            <a:off x="1905000" y="838200"/>
            <a:ext cx="6248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Объект 1"/>
          <p:cNvSpPr>
            <a:spLocks noGrp="1"/>
          </p:cNvSpPr>
          <p:nvPr>
            <p:ph idx="1"/>
          </p:nvPr>
        </p:nvSpPr>
        <p:spPr>
          <a:xfrm>
            <a:off x="1905000" y="838200"/>
            <a:ext cx="6248400" cy="4343400"/>
          </a:xfrm>
        </p:spPr>
        <p:txBody>
          <a:bodyPr/>
          <a:lstStyle/>
          <a:p>
            <a:pPr marL="0" indent="0">
              <a:buFontTx/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6932240" cy="9221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 Чернов Владимир Владимирович со своими спортсменами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600200"/>
            <a:ext cx="5181600" cy="2286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  </a:t>
            </a: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72816"/>
            <a:ext cx="6192688" cy="401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6932240" cy="922114"/>
          </a:xfrm>
        </p:spPr>
        <p:txBody>
          <a:bodyPr>
            <a:normAutofit/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600200"/>
            <a:ext cx="5181600" cy="22860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dirty="0" smtClean="0"/>
              <a:t>  </a:t>
            </a:r>
          </a:p>
        </p:txBody>
      </p:sp>
      <p:pic>
        <p:nvPicPr>
          <p:cNvPr id="6" name="Рисунок 5" descr="D:\ФОТОГРАФИИ\фото библиотека\DSC06609.JPG"/>
          <p:cNvPicPr>
            <a:picLocks noChangeAspect="1" noChangeArrowheads="1"/>
          </p:cNvPicPr>
          <p:nvPr/>
        </p:nvPicPr>
        <p:blipFill>
          <a:blip r:embed="rId3" cstate="print"/>
          <a:srcRect l="10098" t="10684" r="7347" b="57692"/>
          <a:stretch>
            <a:fillRect/>
          </a:stretch>
        </p:blipFill>
        <p:spPr bwMode="auto">
          <a:xfrm>
            <a:off x="1331640" y="692696"/>
            <a:ext cx="76057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960" y="548680"/>
            <a:ext cx="3941440" cy="10801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 </a:t>
            </a:r>
            <a:r>
              <a:rPr lang="ru-RU" altLang="ru-RU" sz="3600" dirty="0" err="1" smtClean="0"/>
              <a:t>Колмыков</a:t>
            </a:r>
            <a:r>
              <a:rPr lang="ru-RU" altLang="ru-RU" sz="3600" dirty="0" smtClean="0"/>
              <a:t> Василий </a:t>
            </a:r>
            <a:br>
              <a:rPr lang="ru-RU" altLang="ru-RU" sz="3600" dirty="0" smtClean="0"/>
            </a:br>
            <a:r>
              <a:rPr lang="ru-RU" altLang="ru-RU" sz="3600" dirty="0" smtClean="0"/>
              <a:t>Иванович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4221088"/>
            <a:ext cx="2880320" cy="1944216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dirty="0" smtClean="0"/>
              <a:t>  </a:t>
            </a:r>
            <a:r>
              <a:rPr lang="ru-RU" altLang="ru-RU" dirty="0" err="1" smtClean="0"/>
              <a:t>Ковган</a:t>
            </a:r>
            <a:r>
              <a:rPr lang="ru-RU" altLang="ru-RU" dirty="0" smtClean="0"/>
              <a:t> Анастасия Марковна</a:t>
            </a:r>
          </a:p>
        </p:txBody>
      </p:sp>
      <p:pic>
        <p:nvPicPr>
          <p:cNvPr id="6149" name="Рисунок 5" descr="G:\уЧИТЕЛЯ\001.jpg"/>
          <p:cNvPicPr>
            <a:picLocks noChangeAspect="1" noChangeArrowheads="1"/>
          </p:cNvPicPr>
          <p:nvPr/>
        </p:nvPicPr>
        <p:blipFill>
          <a:blip r:embed="rId3" cstate="print"/>
          <a:srcRect l="2220" t="4337" r="51158" b="51566"/>
          <a:stretch>
            <a:fillRect/>
          </a:stretch>
        </p:blipFill>
        <p:spPr bwMode="auto">
          <a:xfrm>
            <a:off x="1115616" y="0"/>
            <a:ext cx="2952328" cy="365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996952"/>
            <a:ext cx="2497088" cy="35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0" y="404664"/>
            <a:ext cx="4752528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 Рыбакова </a:t>
            </a:r>
            <a:br>
              <a:rPr lang="ru-RU" altLang="ru-RU" dirty="0" smtClean="0"/>
            </a:br>
            <a:r>
              <a:rPr lang="ru-RU" altLang="ru-RU" dirty="0" smtClean="0"/>
              <a:t>Надежда Сергеевна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3861048"/>
            <a:ext cx="2664296" cy="172819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dirty="0" err="1" smtClean="0"/>
              <a:t>Махныткина</a:t>
            </a:r>
            <a:r>
              <a:rPr lang="ru-RU" altLang="ru-RU" dirty="0" smtClean="0"/>
              <a:t> Мария </a:t>
            </a:r>
          </a:p>
          <a:p>
            <a:pPr algn="ctr" eaLnBrk="1" hangingPunct="1">
              <a:buNone/>
            </a:pPr>
            <a:r>
              <a:rPr lang="ru-RU" altLang="ru-RU" dirty="0" err="1" smtClean="0"/>
              <a:t>Демидовна</a:t>
            </a:r>
            <a:r>
              <a:rPr lang="ru-RU" altLang="ru-RU" dirty="0" smtClean="0"/>
              <a:t>  </a:t>
            </a:r>
          </a:p>
        </p:txBody>
      </p:sp>
      <p:pic>
        <p:nvPicPr>
          <p:cNvPr id="7173" name="Рисунок 6" descr="G:\уЧИТЕЛЯ\001.jpg"/>
          <p:cNvPicPr>
            <a:picLocks noChangeAspect="1" noChangeArrowheads="1"/>
          </p:cNvPicPr>
          <p:nvPr/>
        </p:nvPicPr>
        <p:blipFill>
          <a:blip r:embed="rId3" cstate="print"/>
          <a:srcRect l="51595" t="3127" r="1923" b="46721"/>
          <a:stretch>
            <a:fillRect/>
          </a:stretch>
        </p:blipFill>
        <p:spPr bwMode="auto">
          <a:xfrm>
            <a:off x="1331640" y="0"/>
            <a:ext cx="2448272" cy="328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уЧИТЕЛЯ\002.jpg"/>
          <p:cNvPicPr>
            <a:picLocks noChangeAspect="1" noChangeArrowheads="1"/>
          </p:cNvPicPr>
          <p:nvPr/>
        </p:nvPicPr>
        <p:blipFill>
          <a:blip r:embed="rId4" cstate="print"/>
          <a:srcRect l="37508" t="72968" r="29866" b="7568"/>
          <a:stretch>
            <a:fillRect/>
          </a:stretch>
        </p:blipFill>
        <p:spPr bwMode="auto">
          <a:xfrm>
            <a:off x="5292080" y="2636912"/>
            <a:ext cx="3168352" cy="322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764704"/>
            <a:ext cx="3456384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 </a:t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                                         </a:t>
            </a:r>
            <a:r>
              <a:rPr lang="ru-RU" altLang="ru-RU" sz="3600" dirty="0" err="1" smtClean="0"/>
              <a:t>Махныткина</a:t>
            </a:r>
            <a:r>
              <a:rPr lang="ru-RU" altLang="ru-RU" sz="3600" dirty="0" smtClean="0"/>
              <a:t> </a:t>
            </a:r>
            <a:r>
              <a:rPr lang="ru-RU" altLang="ru-RU" sz="3600" dirty="0" err="1" smtClean="0"/>
              <a:t>Евдакия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sz="3600" dirty="0" smtClean="0"/>
              <a:t>Никифоровна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620688"/>
            <a:ext cx="2736304" cy="144016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None/>
            </a:pPr>
            <a:r>
              <a:rPr lang="ru-RU" altLang="ru-RU" dirty="0" smtClean="0"/>
              <a:t>Кириллова Мария </a:t>
            </a:r>
          </a:p>
          <a:p>
            <a:pPr algn="ctr" eaLnBrk="1" hangingPunct="1">
              <a:buNone/>
            </a:pPr>
            <a:r>
              <a:rPr lang="ru-RU" altLang="ru-RU" dirty="0" smtClean="0"/>
              <a:t>Тимофеевна</a:t>
            </a:r>
          </a:p>
        </p:txBody>
      </p:sp>
      <p:pic>
        <p:nvPicPr>
          <p:cNvPr id="9221" name="Рисунок 6" descr="G:\уЧИТЕЛЯ\003.jpg"/>
          <p:cNvPicPr>
            <a:picLocks noChangeAspect="1" noChangeArrowheads="1"/>
          </p:cNvPicPr>
          <p:nvPr/>
        </p:nvPicPr>
        <p:blipFill>
          <a:blip r:embed="rId3" cstate="print"/>
          <a:srcRect l="31081" t="29970" r="32149" b="30676"/>
          <a:stretch>
            <a:fillRect/>
          </a:stretch>
        </p:blipFill>
        <p:spPr bwMode="auto">
          <a:xfrm>
            <a:off x="4910842" y="178525"/>
            <a:ext cx="3045534" cy="310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уЧИТЕЛЯ\004.jpg"/>
          <p:cNvPicPr>
            <a:picLocks noChangeAspect="1" noChangeArrowheads="1"/>
          </p:cNvPicPr>
          <p:nvPr/>
        </p:nvPicPr>
        <p:blipFill>
          <a:blip r:embed="rId4" cstate="print"/>
          <a:srcRect l="31891" t="58858" r="24199" b="4079"/>
          <a:stretch>
            <a:fillRect/>
          </a:stretch>
        </p:blipFill>
        <p:spPr bwMode="auto">
          <a:xfrm>
            <a:off x="395536" y="3356992"/>
            <a:ext cx="2163839" cy="293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872" y="3933056"/>
            <a:ext cx="2232248" cy="1512168"/>
          </a:xfrm>
        </p:spPr>
        <p:txBody>
          <a:bodyPr>
            <a:normAutofit lnSpcReduction="10000"/>
          </a:bodyPr>
          <a:lstStyle/>
          <a:p>
            <a:pPr algn="ctr" eaLnBrk="1" hangingPunct="1">
              <a:buNone/>
            </a:pPr>
            <a:r>
              <a:rPr lang="ru-RU" altLang="ru-RU" dirty="0" err="1" smtClean="0"/>
              <a:t>Гламаздин</a:t>
            </a:r>
            <a:endParaRPr lang="ru-RU" altLang="ru-RU" dirty="0" smtClean="0"/>
          </a:p>
          <a:p>
            <a:pPr algn="ctr" eaLnBrk="1" hangingPunct="1">
              <a:buNone/>
            </a:pPr>
            <a:r>
              <a:rPr lang="ru-RU" altLang="ru-RU" dirty="0" smtClean="0"/>
              <a:t> Анатолий Павлович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80928"/>
            <a:ext cx="2232248" cy="309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3" y="-852"/>
            <a:ext cx="2808312" cy="369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03648" y="274638"/>
            <a:ext cx="3888432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Глущенко </a:t>
            </a:r>
            <a:br>
              <a:rPr lang="ru-RU" sz="3200" dirty="0" smtClean="0"/>
            </a:br>
            <a:r>
              <a:rPr lang="ru-RU" sz="3200" dirty="0" smtClean="0"/>
              <a:t>Ольга</a:t>
            </a:r>
            <a:br>
              <a:rPr lang="ru-RU" sz="3200" dirty="0" smtClean="0"/>
            </a:br>
            <a:r>
              <a:rPr lang="ru-RU" sz="3200" dirty="0" err="1" smtClean="0"/>
              <a:t>Евдокимовна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3200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dirty="0" smtClean="0"/>
              <a:t> </a:t>
            </a:r>
            <a:r>
              <a:rPr lang="ru-RU" altLang="ru-RU" sz="2800" b="1" dirty="0" err="1" smtClean="0"/>
              <a:t>Баландин</a:t>
            </a:r>
            <a:r>
              <a:rPr lang="ru-RU" altLang="ru-RU" sz="2800" b="1" dirty="0" smtClean="0"/>
              <a:t> Петр Павлович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104" y="3200400"/>
            <a:ext cx="3240360" cy="1380728"/>
          </a:xfrm>
        </p:spPr>
        <p:txBody>
          <a:bodyPr>
            <a:noAutofit/>
          </a:bodyPr>
          <a:lstStyle/>
          <a:p>
            <a:pPr lvl="2" algn="ctr" eaLnBrk="1" hangingPunct="1">
              <a:buNone/>
            </a:pPr>
            <a:r>
              <a:rPr lang="ru-RU" altLang="ru-RU" sz="2500" b="1" dirty="0" err="1" smtClean="0"/>
              <a:t>Капорикова</a:t>
            </a:r>
            <a:r>
              <a:rPr lang="ru-RU" altLang="ru-RU" sz="2500" b="1" dirty="0" smtClean="0"/>
              <a:t> Галина</a:t>
            </a:r>
          </a:p>
          <a:p>
            <a:pPr lvl="2" algn="ctr" eaLnBrk="1" hangingPunct="1">
              <a:buNone/>
            </a:pPr>
            <a:r>
              <a:rPr lang="ru-RU" altLang="ru-RU" sz="2500" b="1" dirty="0" smtClean="0"/>
              <a:t>Ивановна  </a:t>
            </a: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19200"/>
            <a:ext cx="250031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42900"/>
            <a:ext cx="25273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1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2736304" cy="936104"/>
          </a:xfrm>
        </p:spPr>
        <p:txBody>
          <a:bodyPr>
            <a:normAutofit fontScale="90000"/>
          </a:bodyPr>
          <a:lstStyle/>
          <a:p>
            <a:r>
              <a:rPr lang="ru-RU" altLang="ru-RU" sz="1200" b="1" dirty="0" smtClean="0"/>
              <a:t> </a:t>
            </a:r>
            <a:r>
              <a:rPr lang="ru-RU" altLang="ru-RU" sz="2400" b="1" dirty="0" smtClean="0"/>
              <a:t>Чернова Татьяна Ивановна и </a:t>
            </a:r>
            <a:r>
              <a:rPr lang="ru-RU" altLang="ru-RU" sz="2400" b="1" dirty="0" err="1" smtClean="0"/>
              <a:t>Капорикова</a:t>
            </a:r>
            <a:r>
              <a:rPr lang="ru-RU" altLang="ru-RU" sz="2400" b="1" dirty="0" smtClean="0"/>
              <a:t> Мария </a:t>
            </a:r>
            <a:r>
              <a:rPr lang="ru-RU" altLang="ru-RU" sz="2400" b="1" dirty="0" err="1" smtClean="0"/>
              <a:t>Ермолаевна</a:t>
            </a:r>
            <a:endParaRPr lang="ru-RU" altLang="ru-RU" sz="2400" b="1" dirty="0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112" y="3284984"/>
            <a:ext cx="2808312" cy="3096344"/>
          </a:xfrm>
        </p:spPr>
        <p:txBody>
          <a:bodyPr>
            <a:normAutofit fontScale="70000" lnSpcReduction="20000"/>
          </a:bodyPr>
          <a:lstStyle/>
          <a:p>
            <a:pPr marL="0" indent="0" algn="ctr" eaLnBrk="1" hangingPunct="1">
              <a:buFontTx/>
              <a:buNone/>
            </a:pPr>
            <a:r>
              <a:rPr lang="ru-RU" altLang="ru-RU" sz="2600" b="1" dirty="0" err="1" smtClean="0">
                <a:cs typeface="Aharoni" pitchFamily="2" charset="-79"/>
              </a:rPr>
              <a:t>Махныткина</a:t>
            </a:r>
            <a:r>
              <a:rPr lang="ru-RU" altLang="ru-RU" sz="2600" b="1" dirty="0" smtClean="0">
                <a:cs typeface="Aharoni" pitchFamily="2" charset="-79"/>
              </a:rPr>
              <a:t> Александра Тимофеевна</a:t>
            </a:r>
          </a:p>
          <a:p>
            <a:pPr marL="0" indent="0" algn="ctr" eaLnBrk="1" hangingPunct="1">
              <a:buFontTx/>
              <a:buNone/>
            </a:pPr>
            <a:endParaRPr lang="ru-RU" altLang="ru-RU" sz="2600" b="1" dirty="0" smtClean="0">
              <a:cs typeface="Aharoni" pitchFamily="2" charset="-79"/>
            </a:endParaRPr>
          </a:p>
          <a:p>
            <a:pPr marL="0" indent="0" algn="ctr" eaLnBrk="1" hangingPunct="1">
              <a:buFontTx/>
              <a:buNone/>
            </a:pPr>
            <a:endParaRPr lang="ru-RU" altLang="ru-RU" sz="2600" b="1" dirty="0" smtClean="0">
              <a:cs typeface="Aharoni" pitchFamily="2" charset="-79"/>
            </a:endParaRPr>
          </a:p>
          <a:p>
            <a:pPr marL="0" indent="0" algn="ctr" eaLnBrk="1" hangingPunct="1">
              <a:buFontTx/>
              <a:buNone/>
            </a:pPr>
            <a:endParaRPr lang="ru-RU" altLang="ru-RU" sz="2600" b="1" dirty="0" smtClean="0">
              <a:cs typeface="Aharoni" pitchFamily="2" charset="-79"/>
            </a:endParaRPr>
          </a:p>
          <a:p>
            <a:pPr marL="0" indent="0" algn="ctr" eaLnBrk="1" hangingPunct="1">
              <a:buFontTx/>
              <a:buNone/>
            </a:pPr>
            <a:endParaRPr lang="ru-RU" altLang="ru-RU" sz="2600" b="1" dirty="0" smtClean="0">
              <a:cs typeface="Aharoni" pitchFamily="2" charset="-79"/>
            </a:endParaRPr>
          </a:p>
          <a:p>
            <a:pPr marL="0" indent="0" algn="ctr" eaLnBrk="1" hangingPunct="1">
              <a:buFontTx/>
              <a:buNone/>
            </a:pPr>
            <a:endParaRPr lang="ru-RU" altLang="ru-RU" sz="2600" b="1" dirty="0" smtClean="0">
              <a:cs typeface="Aharoni" pitchFamily="2" charset="-79"/>
            </a:endParaRPr>
          </a:p>
          <a:p>
            <a:pPr marL="0" indent="0" algn="ctr" eaLnBrk="1" hangingPunct="1">
              <a:buFontTx/>
              <a:buNone/>
            </a:pPr>
            <a:endParaRPr lang="ru-RU" altLang="ru-RU" sz="2900" b="1" dirty="0" smtClean="0">
              <a:cs typeface="Aharoni" pitchFamily="2" charset="-79"/>
            </a:endParaRPr>
          </a:p>
          <a:p>
            <a:pPr marL="0" indent="0" algn="ctr" eaLnBrk="1" hangingPunct="1">
              <a:buFontTx/>
              <a:buNone/>
            </a:pPr>
            <a:r>
              <a:rPr lang="ru-RU" altLang="ru-RU" sz="2900" b="1" dirty="0" err="1" smtClean="0">
                <a:cs typeface="Aharoni" pitchFamily="2" charset="-79"/>
              </a:rPr>
              <a:t>Завальникова</a:t>
            </a:r>
            <a:r>
              <a:rPr lang="ru-RU" altLang="ru-RU" sz="2900" b="1" dirty="0" smtClean="0">
                <a:cs typeface="Aharoni" pitchFamily="2" charset="-79"/>
              </a:rPr>
              <a:t> Тамара Васильевна</a:t>
            </a:r>
          </a:p>
          <a:p>
            <a:pPr marL="0" indent="0" algn="ctr" eaLnBrk="1" hangingPunct="1">
              <a:buFontTx/>
              <a:buNone/>
            </a:pPr>
            <a:endParaRPr lang="ru-RU" altLang="ru-RU" sz="1400" dirty="0" smtClean="0"/>
          </a:p>
          <a:p>
            <a:pPr marL="0" indent="0" algn="ctr" eaLnBrk="1" hangingPunct="1">
              <a:buFontTx/>
              <a:buNone/>
            </a:pPr>
            <a:endParaRPr lang="ru-RU" altLang="ru-RU" sz="1400" dirty="0" smtClean="0"/>
          </a:p>
          <a:p>
            <a:pPr marL="0" indent="0" algn="ctr" eaLnBrk="1" hangingPunct="1">
              <a:buFontTx/>
              <a:buNone/>
            </a:pPr>
            <a:endParaRPr lang="ru-RU" altLang="ru-RU" sz="1400" dirty="0" smtClean="0"/>
          </a:p>
          <a:p>
            <a:pPr marL="0" indent="0" algn="ctr" eaLnBrk="1" hangingPunct="1">
              <a:buFontTx/>
              <a:buNone/>
            </a:pPr>
            <a:endParaRPr lang="ru-RU" altLang="ru-RU" sz="1400" dirty="0" smtClean="0"/>
          </a:p>
          <a:p>
            <a:pPr marL="0" indent="0" algn="ctr" eaLnBrk="1" hangingPunct="1">
              <a:buFontTx/>
              <a:buNone/>
            </a:pPr>
            <a:endParaRPr lang="ru-RU" altLang="ru-RU" sz="1400" dirty="0" smtClean="0"/>
          </a:p>
          <a:p>
            <a:pPr marL="0" indent="0" algn="ctr" eaLnBrk="1" hangingPunct="1">
              <a:buFontTx/>
              <a:buNone/>
            </a:pPr>
            <a:endParaRPr lang="ru-RU" altLang="ru-RU" sz="1400" dirty="0" smtClean="0"/>
          </a:p>
          <a:p>
            <a:pPr marL="0" indent="0" algn="ctr" eaLnBrk="1" hangingPunct="1">
              <a:buFontTx/>
              <a:buNone/>
            </a:pPr>
            <a:endParaRPr lang="ru-RU" altLang="ru-RU" sz="1400" dirty="0" smtClean="0"/>
          </a:p>
          <a:p>
            <a:pPr marL="0" indent="0" algn="ctr" eaLnBrk="1" hangingPunct="1">
              <a:buFontTx/>
              <a:buNone/>
            </a:pPr>
            <a:endParaRPr lang="ru-RU" altLang="ru-RU" sz="1400" dirty="0" smtClean="0"/>
          </a:p>
          <a:p>
            <a:pPr marL="0" indent="0" algn="ctr" eaLnBrk="1" hangingPunct="1">
              <a:buFontTx/>
              <a:buNone/>
            </a:pPr>
            <a:endParaRPr lang="ru-RU" altLang="ru-RU" sz="1400" dirty="0" smtClean="0"/>
          </a:p>
          <a:p>
            <a:pPr marL="0" indent="0" algn="ctr" eaLnBrk="1" hangingPunct="1">
              <a:buFontTx/>
              <a:buNone/>
            </a:pPr>
            <a:endParaRPr lang="ru-RU" altLang="ru-RU" sz="1400" dirty="0" smtClean="0"/>
          </a:p>
          <a:p>
            <a:pPr marL="0" indent="0" algn="ctr" eaLnBrk="1" hangingPunct="1">
              <a:buFontTx/>
              <a:buNone/>
            </a:pPr>
            <a:endParaRPr lang="ru-RU" altLang="ru-RU" sz="1400" dirty="0" smtClean="0"/>
          </a:p>
          <a:p>
            <a:pPr marL="0" indent="0" algn="ctr" eaLnBrk="1" hangingPunct="1">
              <a:buFontTx/>
              <a:buNone/>
            </a:pPr>
            <a:endParaRPr lang="ru-RU" altLang="ru-RU" sz="1400" dirty="0" smtClean="0"/>
          </a:p>
        </p:txBody>
      </p:sp>
      <p:pic>
        <p:nvPicPr>
          <p:cNvPr id="47109" name="Содержимое 3" descr="C:\Users\Леха\Desktop\т.Света\Новая папка\003.jpg"/>
          <p:cNvPicPr>
            <a:picLocks/>
          </p:cNvPicPr>
          <p:nvPr/>
        </p:nvPicPr>
        <p:blipFill>
          <a:blip r:embed="rId3" cstate="print"/>
          <a:srcRect l="53554" t="5013" r="7803" b="56876"/>
          <a:stretch>
            <a:fillRect/>
          </a:stretch>
        </p:blipFill>
        <p:spPr bwMode="auto">
          <a:xfrm>
            <a:off x="6096001" y="476672"/>
            <a:ext cx="2076400" cy="254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340768"/>
            <a:ext cx="2941637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005064"/>
            <a:ext cx="1877043" cy="23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mtClean="0"/>
              <a:t>Здание школы после пристройки  1968 -2017год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6" name="Picture 2" descr="H:\ФОТО\Изображение 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H:\ФОТО\Изображение 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63" y="1600200"/>
            <a:ext cx="85042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3048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086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Ленинград</a:t>
            </a:r>
          </a:p>
        </p:txBody>
      </p:sp>
      <p:pic>
        <p:nvPicPr>
          <p:cNvPr id="35844" name="Объект 3" descr="H:\Вас\014.jpg"/>
          <p:cNvPicPr>
            <a:picLocks/>
          </p:cNvPicPr>
          <p:nvPr/>
        </p:nvPicPr>
        <p:blipFill>
          <a:blip r:embed="rId3" cstate="print"/>
          <a:srcRect l="13940" t="48512" r="18411" b="14809"/>
          <a:stretch>
            <a:fillRect/>
          </a:stretch>
        </p:blipFill>
        <p:spPr bwMode="auto">
          <a:xfrm>
            <a:off x="1905000" y="838200"/>
            <a:ext cx="6248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Объект 1"/>
          <p:cNvSpPr>
            <a:spLocks noGrp="1"/>
          </p:cNvSpPr>
          <p:nvPr>
            <p:ph idx="1"/>
          </p:nvPr>
        </p:nvSpPr>
        <p:spPr>
          <a:xfrm>
            <a:off x="1905000" y="838200"/>
            <a:ext cx="6248400" cy="4343400"/>
          </a:xfrm>
        </p:spPr>
        <p:txBody>
          <a:bodyPr/>
          <a:lstStyle/>
          <a:p>
            <a:pPr marL="0" indent="0">
              <a:buFontTx/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80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 Колмыков Василий  Иванович</vt:lpstr>
      <vt:lpstr> Рыбакова  Надежда Сергеевна</vt:lpstr>
      <vt:lpstr>                                                   Махныткина Евдакия Никифоровна</vt:lpstr>
      <vt:lpstr>Глущенко  Ольга Евдокимовна</vt:lpstr>
      <vt:lpstr> Баландин Петр Павлович</vt:lpstr>
      <vt:lpstr> Чернова Татьяна Ивановна и Капорикова Мария Ермолаевна</vt:lpstr>
      <vt:lpstr>Здание школы после пристройки  1968 -2017год</vt:lpstr>
      <vt:lpstr>Ленинград</vt:lpstr>
      <vt:lpstr>Выпуск 1989 год</vt:lpstr>
      <vt:lpstr>Ленинград</vt:lpstr>
      <vt:lpstr> Чернов Владимир Владимирович со своими спортсменами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Колмыков Василий Иванович</dc:title>
  <dc:creator>Леха</dc:creator>
  <cp:lastModifiedBy>Леха</cp:lastModifiedBy>
  <cp:revision>13</cp:revision>
  <dcterms:created xsi:type="dcterms:W3CDTF">2017-10-16T05:52:32Z</dcterms:created>
  <dcterms:modified xsi:type="dcterms:W3CDTF">2017-10-16T13:20:24Z</dcterms:modified>
</cp:coreProperties>
</file>