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72" r:id="rId10"/>
    <p:sldId id="262" r:id="rId11"/>
    <p:sldId id="277" r:id="rId12"/>
    <p:sldId id="278" r:id="rId13"/>
    <p:sldId id="279" r:id="rId14"/>
    <p:sldId id="280" r:id="rId15"/>
    <p:sldId id="281" r:id="rId16"/>
    <p:sldId id="288" r:id="rId17"/>
    <p:sldId id="289" r:id="rId18"/>
    <p:sldId id="290" r:id="rId19"/>
    <p:sldId id="291" r:id="rId20"/>
    <p:sldId id="263" r:id="rId21"/>
    <p:sldId id="273" r:id="rId22"/>
    <p:sldId id="274" r:id="rId23"/>
    <p:sldId id="276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928670"/>
            <a:ext cx="7200800" cy="44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70C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Муниципальное казенное общеобразовательное учреждение </a:t>
            </a:r>
            <a:r>
              <a:rPr lang="ru-RU" sz="1600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Яркульская</a:t>
            </a:r>
            <a:r>
              <a:rPr lang="ru-RU" sz="1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средняя общеобразовательная школа Купинского района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kumimoji="0" lang="ru-RU" sz="1600" b="1" i="1" u="none" strike="noStrike" kern="1200" normalizeH="0" baseline="0" noProof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14488"/>
            <a:ext cx="7572428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«Люди и судьбы: ИСТОРИЧЕСКИЕ ПОРТРЕТЫ ЗЕМЛЯКОВ»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Казарина(Белых)</a:t>
            </a:r>
            <a:b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Валентина Ивановна</a:t>
            </a:r>
            <a:endParaRPr lang="ru-RU" b="1" dirty="0" smtClean="0">
              <a:solidFill>
                <a:schemeClr val="tx1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571613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работы …</a:t>
            </a: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20 – </a:t>
            </a:r>
            <a:r>
              <a:rPr lang="ru-RU" dirty="0" err="1" smtClean="0"/>
              <a:t>ти</a:t>
            </a:r>
            <a:r>
              <a:rPr lang="ru-RU" dirty="0" smtClean="0"/>
              <a:t> летний срок работы Казариной Валентины Ивановны и при её непосредственном участии(была требовательным человеком, добивалась поставленных целей) в селе </a:t>
            </a:r>
            <a:r>
              <a:rPr lang="ru-RU" dirty="0" err="1" smtClean="0"/>
              <a:t>Яркуль</a:t>
            </a:r>
            <a:r>
              <a:rPr lang="ru-RU" dirty="0" smtClean="0"/>
              <a:t> – </a:t>
            </a:r>
          </a:p>
          <a:p>
            <a:r>
              <a:rPr lang="ru-RU" dirty="0" smtClean="0"/>
              <a:t>Проводили водопровод – устанавливали первые колонки;</a:t>
            </a:r>
          </a:p>
          <a:p>
            <a:r>
              <a:rPr lang="ru-RU" dirty="0" smtClean="0"/>
              <a:t>Протянута новая ЛЭП – столбы с бетонными пасынками, освещение – новые фонари;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89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Следили за дорогой ( грейдер на дороге – обычное дело); из воспоминаний сына : «Поднимала трубку, звонила Казакову А.И. – начальнику ПМК – 12 и говорила : «Я сейчас выхожу на улицу, а грейдер уже идёт по дороге».И всё, дело сделано.</a:t>
            </a:r>
          </a:p>
          <a:p>
            <a:r>
              <a:rPr lang="ru-RU" dirty="0" smtClean="0"/>
              <a:t>Было построено новое здание С/совета, которое до сих пор функционирует. Кабинет Валентины Ивановны находился там, где сейчас бухгалтерия.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непосредственном участии Валентины Ивановны и директора старой школы </a:t>
            </a:r>
            <a:r>
              <a:rPr lang="ru-RU" dirty="0" err="1" smtClean="0"/>
              <a:t>Дупик</a:t>
            </a:r>
            <a:r>
              <a:rPr lang="ru-RU" dirty="0" smtClean="0"/>
              <a:t> Я.А.(добивались по инстанциям) было построено здание современной школы(открылась в 1975 году);</a:t>
            </a:r>
          </a:p>
          <a:p>
            <a:r>
              <a:rPr lang="ru-RU" dirty="0" smtClean="0"/>
              <a:t>Строительство больницы, клуба тоже было при участии С/совета и его руководителя.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7A2"/>
                </a:solidFill>
              </a:rPr>
              <a:t>Из воспоминаний сына Белых П.А.:</a:t>
            </a:r>
            <a:endParaRPr lang="ru-RU" dirty="0">
              <a:solidFill>
                <a:srgbClr val="0027A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«Дали мотоцикл «Урал». Мне было 10 лет. Садился за руль и во время посевной, уборки возил маму – председателя С/совета в д.Дружинино, </a:t>
            </a:r>
            <a:r>
              <a:rPr lang="ru-RU" dirty="0" err="1" smtClean="0"/>
              <a:t>д.Костылево</a:t>
            </a:r>
            <a:r>
              <a:rPr lang="ru-RU" dirty="0" smtClean="0"/>
              <a:t>, </a:t>
            </a:r>
            <a:r>
              <a:rPr lang="ru-RU" dirty="0" err="1" smtClean="0"/>
              <a:t>Д.Тюменка</a:t>
            </a:r>
            <a:r>
              <a:rPr lang="ru-RU" dirty="0" smtClean="0"/>
              <a:t>, затем обратный путь – объезжали бригады. Валентина Ивановна записывала все данные по собранному или засыпанному зерну; подавала сводки в район. И так ежедневно.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Позже выделили машину «Жигули» (первый легковой автомобиль в нашем селе).Но дали вроде бы для работы сельского совета, а пришлось покупать за свои деньги. Помогли родственники. Уже на автомобиле младший сын Игорь возил свою маму по рабочим объектам».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7A2"/>
                </a:solidFill>
              </a:rPr>
              <a:t>За свой труд, за вклад в развитие родного села Валентина Ивановна не раз была награждена</a:t>
            </a:r>
            <a:endParaRPr lang="ru-RU" sz="3600" dirty="0">
              <a:solidFill>
                <a:srgbClr val="0027A2"/>
              </a:solidFill>
            </a:endParaRPr>
          </a:p>
        </p:txBody>
      </p:sp>
      <p:pic>
        <p:nvPicPr>
          <p:cNvPr id="7170" name="Picture 2" descr="C:\Documents and Settings\6 кабинет\Рабочий стол\казарина проект\Казарина№3\сканирование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00200"/>
            <a:ext cx="3631600" cy="503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6 кабинет\Рабочий стол\казарина проект\Казарина№3\сканирование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8604"/>
            <a:ext cx="4824019" cy="618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6 кабинет\Рабочий стол\казарина проект\Казарина№3\сканирование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0732"/>
            <a:ext cx="4429155" cy="6204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6 кабинет\Рабочий стол\казарина проект\Казарина№3\сканирование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4473236" cy="6265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Documents and Settings\6 кабинет\Рабочий стол\казарина проект\Казарина№3\сканирование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92" y="785794"/>
            <a:ext cx="3867085" cy="5340369"/>
          </a:xfrm>
          <a:prstGeom prst="rect">
            <a:avLst/>
          </a:prstGeom>
          <a:noFill/>
        </p:spPr>
      </p:pic>
      <p:pic>
        <p:nvPicPr>
          <p:cNvPr id="11268" name="Picture 4" descr="C:\Documents and Settings\6 кабинет\Рабочий стол\казарина проект\Казарина№3\сканирование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878" y="785794"/>
            <a:ext cx="3883075" cy="5340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Казарина(Белых)</a:t>
            </a:r>
            <a:b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Валентина Ивановна</a:t>
            </a: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Documents and Settings\6 кабинет\Рабочий стол\казарина проект\Казарина\сканирование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7584" y="1412040"/>
            <a:ext cx="3205788" cy="471412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Председатель </a:t>
            </a:r>
            <a:r>
              <a:rPr lang="ru-RU" sz="4400" b="1" i="1" u="sng" dirty="0" err="1" smtClean="0"/>
              <a:t>Яркульского</a:t>
            </a:r>
            <a:r>
              <a:rPr lang="ru-RU" sz="4400" b="1" i="1" u="sng" dirty="0" smtClean="0"/>
              <a:t> сельского совета </a:t>
            </a:r>
            <a:r>
              <a:rPr lang="ru-RU" sz="4400" b="1" dirty="0" smtClean="0"/>
              <a:t>с 1966 по 1986 г.г.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Отец – Казарин Иван Герасимович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Второй ряд – Валентина Ивановна в центре. Слева – младший брат. Справа: первый ряд – старший брат.</a:t>
            </a:r>
            <a:endParaRPr lang="ru-RU" dirty="0"/>
          </a:p>
        </p:txBody>
      </p:sp>
      <p:pic>
        <p:nvPicPr>
          <p:cNvPr id="3074" name="Picture 2" descr="C:\Documents and Settings\6 кабинет\Рабочий стол\казарина проект\№2 Казарина\сканирование00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89959" y="2174874"/>
            <a:ext cx="3315593" cy="4254521"/>
          </a:xfrm>
          <a:prstGeom prst="rect">
            <a:avLst/>
          </a:prstGeom>
          <a:noFill/>
        </p:spPr>
      </p:pic>
      <p:pic>
        <p:nvPicPr>
          <p:cNvPr id="3076" name="Picture 4" descr="C:\Documents and Settings\6 кабинет\Рабочий стол\казарина проект\№2 Казарина\сканирование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532" y="2428868"/>
            <a:ext cx="4334170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61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Муж Анатолий. Дети : Пётр и Игорь.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6 кабинет\Рабочий стол\казарина проект\№2 Казарина\сканирование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680849" cy="3214710"/>
          </a:xfrm>
          <a:prstGeom prst="rect">
            <a:avLst/>
          </a:prstGeom>
          <a:noFill/>
        </p:spPr>
      </p:pic>
      <p:pic>
        <p:nvPicPr>
          <p:cNvPr id="4099" name="Picture 3" descr="C:\Documents and Settings\6 кабинет\Рабочий стол\казарина проект\№2 Казарина\сканирование00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84"/>
            <a:ext cx="437352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Семейные дела – свадьба младшего сына.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6 кабинет\Рабочий стол\казарина проект\№2 Казарина\сканирование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7072362" cy="4828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7A2"/>
                </a:solidFill>
              </a:rPr>
              <a:t>Хобби, увлечения</a:t>
            </a:r>
            <a:endParaRPr lang="ru-RU" dirty="0">
              <a:solidFill>
                <a:srgbClr val="0027A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Валентина Ивановна любила вязать, вышивать, хотя свободного времени было мало. Очень любила готовить. Коронные блюда – пельмени(лепила очень много), </a:t>
            </a:r>
            <a:r>
              <a:rPr lang="ru-RU" dirty="0" err="1" smtClean="0"/>
              <a:t>сырчики</a:t>
            </a:r>
            <a:r>
              <a:rPr lang="ru-RU" dirty="0" smtClean="0"/>
              <a:t>. По воскресеньям обязательно стряпала булочки. Это считалось своеобразным обычаем.</a:t>
            </a:r>
          </a:p>
          <a:p>
            <a:r>
              <a:rPr lang="ru-RU" dirty="0" smtClean="0"/>
              <a:t>Валентина Ивановна была хлебосольной хозяйкой. На столе всегда находилась деревенская еда – варёные яйца, кисель. Пришедший гость или родственники всегда могли перекусить.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Валентина Ивановна и дома и на работе была требовательным, строгим, но справедливым человеком. Такой запомнилась она и односельчанам и своим родственникам.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Казарина(Белых)</a:t>
            </a:r>
            <a:b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Валентина Ивановна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25 апреля 1931 год- </a:t>
            </a:r>
          </a:p>
          <a:p>
            <a:pPr algn="ctr">
              <a:buNone/>
            </a:pPr>
            <a:r>
              <a:rPr lang="ru-RU" sz="4800" b="1" dirty="0" smtClean="0"/>
              <a:t>19 ноября 1986 год</a:t>
            </a:r>
            <a:endParaRPr lang="ru-RU" sz="4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Родилась и выросла в </a:t>
            </a:r>
            <a:r>
              <a:rPr lang="ru-RU" dirty="0" err="1" smtClean="0"/>
              <a:t>с.Яркуль</a:t>
            </a:r>
            <a:r>
              <a:rPr lang="ru-RU" dirty="0" smtClean="0"/>
              <a:t>. Образование среднее. Закончила 10 классов в УКП Яркульской школы. Сразу после школы обучалась на курсах бухгалтеров в с.Болотном НСО.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70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работы …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После окончания курсов Валентина Ивановна начала работать бухгалтером в с/совете. Затем стала секретарём, а позже председателем. В должности председателя проработала 20 лет. </a:t>
            </a:r>
            <a:endParaRPr lang="ru-RU" dirty="0"/>
          </a:p>
        </p:txBody>
      </p:sp>
      <p:pic>
        <p:nvPicPr>
          <p:cNvPr id="2050" name="Picture 2" descr="C:\Documents and Settings\6 кабинет\Рабочий стол\казарина проект\Казарина\сканирование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110" y="2428869"/>
            <a:ext cx="4119690" cy="2813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1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работы …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 посту председателя Валентина Ивановна проработала до самого ухода на заслуженный отдых. За многолетний труд на посту председателя с/совета получала персональную премию.</a:t>
            </a:r>
            <a:endParaRPr lang="ru-RU" dirty="0"/>
          </a:p>
        </p:txBody>
      </p:sp>
      <p:pic>
        <p:nvPicPr>
          <p:cNvPr id="3074" name="Picture 2" descr="C:\Documents and Settings\6 кабинет\Рабочий стол\казарина проект\Казарина\сканирование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5992"/>
            <a:ext cx="4261720" cy="2997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04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работы 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Помимо основной работы занималась общественной деятельностью – была председателем Совета Депутатов</a:t>
            </a:r>
          </a:p>
          <a:p>
            <a:endParaRPr lang="ru-RU" dirty="0"/>
          </a:p>
        </p:txBody>
      </p:sp>
      <p:pic>
        <p:nvPicPr>
          <p:cNvPr id="5122" name="Picture 2" descr="C:\Documents and Settings\6 кабинет\Рабочий стол\казарина проект\Казарина\сканирование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" y="1334031"/>
            <a:ext cx="3527106" cy="4741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работы …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6 кабинет\Рабочий стол\казарина проект\Белых Л.Н. ШКОЛА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7772400" cy="3621024"/>
          </a:xfrm>
          <a:prstGeom prst="rect">
            <a:avLst/>
          </a:prstGeom>
          <a:noFill/>
        </p:spPr>
      </p:pic>
      <p:pic>
        <p:nvPicPr>
          <p:cNvPr id="7" name="Picture 2" descr="C:\Documents and Settings\6 кабинет\Рабочий стол\казарина проект\Белых Л.Н. ШКОЛА\совещ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714620"/>
            <a:ext cx="4412451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63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работы …</a:t>
            </a:r>
            <a:endParaRPr lang="ru-RU" dirty="0"/>
          </a:p>
        </p:txBody>
      </p:sp>
      <p:pic>
        <p:nvPicPr>
          <p:cNvPr id="1026" name="Picture 2" descr="C:\Documents and Settings\6 кабинет\Рабочий стол\казарина проект\Белых Л.Н. ШКОЛА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500174"/>
            <a:ext cx="7286675" cy="460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7A2"/>
                </a:solidFill>
              </a:rPr>
              <a:t>Слёт передовиков в п. Сибирский</a:t>
            </a:r>
            <a:endParaRPr lang="ru-RU" dirty="0">
              <a:solidFill>
                <a:srgbClr val="0027A2"/>
              </a:solidFill>
            </a:endParaRPr>
          </a:p>
        </p:txBody>
      </p:sp>
      <p:pic>
        <p:nvPicPr>
          <p:cNvPr id="2050" name="Picture 2" descr="C:\Documents and Settings\6 кабинет\Рабочий стол\казарина проект\Казарина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006" y="1453480"/>
            <a:ext cx="6952234" cy="4690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577</Words>
  <Application>Microsoft Office PowerPoint</Application>
  <PresentationFormat>Экран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Казарина(Белых)  Валентина Ивановна</vt:lpstr>
      <vt:lpstr>Казарина(Белых)  Валентина Ивановна</vt:lpstr>
      <vt:lpstr>Годы работы …</vt:lpstr>
      <vt:lpstr>Годы работы …</vt:lpstr>
      <vt:lpstr>Годы работы …</vt:lpstr>
      <vt:lpstr>Годы работы …</vt:lpstr>
      <vt:lpstr>Годы работы …</vt:lpstr>
      <vt:lpstr>Слёт передовиков в п. Сибирский</vt:lpstr>
      <vt:lpstr>Годы работы …</vt:lpstr>
      <vt:lpstr>Слайд 11</vt:lpstr>
      <vt:lpstr>Слайд 12</vt:lpstr>
      <vt:lpstr>Из воспоминаний сына Белых П.А.:</vt:lpstr>
      <vt:lpstr>Слайд 14</vt:lpstr>
      <vt:lpstr>За свой труд, за вклад в развитие родного села Валентина Ивановна не раз была награждена</vt:lpstr>
      <vt:lpstr>Слайд 16</vt:lpstr>
      <vt:lpstr>Слайд 17</vt:lpstr>
      <vt:lpstr>Слайд 18</vt:lpstr>
      <vt:lpstr>Слайд 19</vt:lpstr>
      <vt:lpstr>Семья </vt:lpstr>
      <vt:lpstr>Семья </vt:lpstr>
      <vt:lpstr>Семейные дела – свадьба младшего сына.</vt:lpstr>
      <vt:lpstr>Хобби, увлечения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никита</cp:lastModifiedBy>
  <cp:revision>32</cp:revision>
  <dcterms:created xsi:type="dcterms:W3CDTF">2018-03-09T15:08:22Z</dcterms:created>
  <dcterms:modified xsi:type="dcterms:W3CDTF">2019-03-08T17:29:28Z</dcterms:modified>
</cp:coreProperties>
</file>