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8" r:id="rId6"/>
    <p:sldId id="265" r:id="rId7"/>
    <p:sldId id="269" r:id="rId8"/>
    <p:sldId id="260" r:id="rId9"/>
    <p:sldId id="261" r:id="rId10"/>
    <p:sldId id="262" r:id="rId11"/>
    <p:sldId id="264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>
      <p:cViewPr varScale="1">
        <p:scale>
          <a:sx n="102" d="100"/>
          <a:sy n="102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79CA-1AE9-437B-B508-7E36C722A87C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8D23-D8F7-4E11-B123-3A218D1B0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museum.ucoz.ru/index/istorija_zaselenija_zemli_chulymskoj/0-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ru.wikipedia.org/wiki/14_%D0%BC%D0%B0%D1%8F" TargetMode="External"/><Relationship Id="rId7" Type="http://schemas.openxmlformats.org/officeDocument/2006/relationships/hyperlink" Target="https://ru.wikipedia.org/wiki/%D0%94%D0%B2%D0%B8%D0%B6%D0%B5%D0%BD%D0%B8%D0%B5_%D0%A1%D0%BE%D0%BF%D1%80%D0%BE%D1%82%D0%B8%D0%B2%D0%BB%D0%B5%D0%BD%D0%B8%D1%8F_(%D0%98%D1%82%D0%B0%D0%BB%D0%B8%D1%8F)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45" TargetMode="External"/><Relationship Id="rId5" Type="http://schemas.openxmlformats.org/officeDocument/2006/relationships/hyperlink" Target="https://ru.wikipedia.org/wiki/2_%D1%84%D0%B5%D0%B2%D1%80%D0%B0%D0%BB%D1%8F" TargetMode="External"/><Relationship Id="rId4" Type="http://schemas.openxmlformats.org/officeDocument/2006/relationships/hyperlink" Target="https://ru.wikipedia.org/wiki/1909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tectivebooks.ru/img/book/b/?src=20443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838" y="1916832"/>
            <a:ext cx="714234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Красная книга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5570" y="3933056"/>
            <a:ext cx="698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счезающих деревень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Деревня была красивая, окружённая лесами и небольшими озёрами, в которых водилось много рыбы. Рядом с деревней находилось Моховое озеро, по словам местных жителей,  вода в нём была целебная, жители брали её на чай. Говорили, что чай, приготовленный из этой воды, обладал целебными свойствами.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В 1919-20 годах, отступая, армия Колчака останавливалась в деревне  Дуброва. Односельчанин Семёнова В. Г.  Криворучко М.М.(1905 г.р.) вспоминал, что, когда армия Колчака стояла в Дуброве, местные мальчишки 13-15 лет, под покровом ночи, воровали из продовольственного обоза  масло, тушёнку и приносили домой, т. к. время было очень голодное. А однажды  им удалось украсть из обоза пять ящиков с новенькими винтовками, которые они закопали в лесу ночью. Когда же Колчак ушёл, то мальчишки так и не смогли найти то место, где зарыли свой клад.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Из исторической справки, выданной архивом г. Чулыма, следует, что в 1937 году Дубровский сельский совет влился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Кокошинский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сельский совет. Согласно годовому отчёту сельхоз Артели «2-е  Мая», которая располагалась в Дуброве, дата основания артели – 1929 год. Здесь же располагался и колхоз «14 годовщина Октября».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В 1951 году, 2 марта было принято решение исполкома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Чулымского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районного Совета депутатов трудящихся «О слиянии колхозов «14 годовщина Октября», «2-е Мая» и им. Ворошилова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Кокошинского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сельского Совета и «Красный пахарь» Васильевского сельского Совета в колхоз им. Андреева. В 1957 году колхоз им. Андреева был переименован в колхоз «40 лет Октября».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Председателем этого колхоза был Иван Михайлович Антипов, затем в 60-е годы – Семенова Екатерина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Пантелеймоновна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В то время в деревне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прожива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приблизительно, 1700 человек.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Колхозники выращивали, также, как и в Лежнёво, зерновые культуры: ячмень озимый, ячмень яровой, просо, гречиху, овёс, кукурузу, бобовые. Из технических культур выращивали лён-кудряш, лён-долгунец, коноплю, табак. Кроме этого, выращивали овощи.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Деревня процветала.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Но, приблизительно, в 1967-1968 году закрыли школу, детей стали возить в с.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Кокошино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10 км. от Дубровы, а некоторые стали уезжать в Чулым, который находился в 18 км. от деревни.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А в 1969 году, 18 марта было принято решение исполкома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Чулымского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районного Совета «О передаче земель и общественного имущества колхоза «40 лет Октября»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Чулымскому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откормсовхозу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 Жители стали покидать когда-то ранее богатую деревню.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…Деревня Дуброва умерла очень быстро. Последние старожилы Семёновы покинули уже безлюдную деревню в 1974 году.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2952328" cy="210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55576" y="2636912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Семенов Роман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Ульянович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 Семенова Прасковья Захаровна. Родители Семенова Р. У. были воронежскими переселенцами,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они поселились в Дуброве приблизительно в 1818 году.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088921" cy="209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716016" y="2708920"/>
            <a:ext cx="3222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Семёнов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Пантелеймон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Романович и его жена -последние жители деревни Дуброва.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9552" y="544522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Автор: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Анастасия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Политищенко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Список  источников:     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http://vmuseum.ucoz.ru/index/istorija_zaselenija_zemli_chulymskoj/0-9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http://www.bankgorodov.ru/famous-person/poletaev-fedor-andrianovich;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Историческая справка из архива г. Чулым;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Годовые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отчёты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колхозов «2-е Мая», «14 годовщина Октября», им. Кирова, «40 лет Октября»;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Видео интервью с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Прощенко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Г.Г. и Семеновым В.Г.;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Материалы интервью с Полетаевым М.Н.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tectivebooks.ru/img/book/b/?src=20443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8064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6" descr="https://1.vanicon.ru/579/e2f/935/579e2f935ea6935b514debb5db1aaf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41682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 карте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Чулымского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района больше нет таких сёл и деревень как Дуброва, Лежнево, Каяк,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Чувашкино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Павловка, Васильевка,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Алабуга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  Зырянка,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Евстафеевка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Гуськи,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Уфимка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 Рябцево, Березовка,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Октябрька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и многих других. Они исчезли с лица земли и, почти, исчезли из памяти людей.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Но, мы должны помнить своих предков и знать свою историю….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8064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76672"/>
            <a:ext cx="73448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Выражаем благодарность за предоставленную информацию и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фотоматериалы</a:t>
            </a: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Прощенко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Геннадию Григорьевичу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Полетаеву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Михаилу Николаевичу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Семенову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Владимиру Герасимовичу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дминистратор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013176"/>
            <a:ext cx="1152128" cy="1484231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проект куда уходят деревни\красная книга\слайды\2019-01-13_16-39-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772816"/>
            <a:ext cx="1603145" cy="1539825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проект куда уходят деревни\фото\лежнево\SAM_0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01008"/>
            <a:ext cx="1728192" cy="1191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1484784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Первые сведения о Лежневе относятся примерно к 1900-1903 годам.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Из воспоминаний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Прощенко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Геннадия Григорьевича,  последнего жителя деревни Лежнево: «Первыми вольными переселенцами из Белоруссии были братья Полетаевы: Семён, Роман и Егор, которые  поселились  в Лежневе, примерно, в 1903 году. В то время здесь было лишь несколько дворов купца Лежнева, тоже переселенца.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Первая начальная школа была открыта сразу после революции в доме купца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Базылевского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Она была очень маленькая. Затем была построена новая школа  из брёвен разобранной в с. Серебрянка церкви. В школе работала учительница по фамилии Рогова. Потом детей учила Куприянова Лидия Ивановна. После войны учителем был Синельников, как оказалось, немецкий прислужник, сбежавший от суда. Но в 1948 г. он был арестован.  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В 1967 г. начальную школу  закрыли. Детей стали возить в школу в с.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Кокошино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где был построен интернат.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видя будущего для своих детей, молодые семьи тоже стали уезжать из деревни. Это стало главной причиной развала колхоза, а потом и  исчезновения целой деревни.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3177" y="476672"/>
            <a:ext cx="566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Деревня Лежнево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443135"/>
            <a:ext cx="8136904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книги годовых отчётов колхоза имени Кирова (деревня Лежнево) удалось узнать, что крестьяне Лежнева  занимались выращиванием зерновых культур: ячмень озимый, ячмень яровой, просо, гречиха, овёс, кукуруза, бобовые. Из технических культур выращивали лён-кудряш, лён- долгунец, коноплю (использовали семя, солому и волокно), табак. Кроме этого, выращивали овощи: картофель, огурцы, капусту, морковь и др. А также, для скота, сеяли силосные культуры: подсолнух, кормовые корнеплоды и однолетние травы. Побочными продуктами полеводства были: солома озимая, солома яровая и мякина. Разводили крупный и мелкий рогатый скот, коней.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Например, отчёт за 1935 год показывает, что прирост крупного рогатого скота составил 91 ед. В такие тяжёлые годы крестьяне не только сохранили скот, но и увеличили его поголовье. Техники никакой не было, только 1 сеялка и 1 молотилка с конной тягой, жатка, 17 конных плугов и 7 конных граблей. Я узнала, что денег крестьянам  за это не платили, а работали они за трудодни. 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Сохранились годовые отчёты времён Великой отечественной войны, которые показывают, что, несмотря на военное время и отсутствие мужчин в колхозе, женщины и дети не снизили производство сельскохозяйственной продукции и отправляли на фронт, всё, что выращивали нелёгким трудом.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Из культурно-бытовых учреждений в деревне был клуб на 150 мест, изба-читальня на 25 мест и детские ясли на 50 мест. В 1935 г. о школе сведений нет.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Помнит Геннадий Григорьевич и имена председателей колхоза Кирова: это Кравцов С. Ф., Акулов Иван Петрович, Конышев Василий Лаврентьевич,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Трубицын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Яков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Маркелович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На войну ушли, почти, все мужчины деревни. Вернулись, лишь, 11 человек. Сын одного из братьев Полетаевых, Андрей, который остался в Белоруссии, а потом переехал в Рязанскую область – герой Советского Союза. Фёдор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Андриа́нович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Полета́ев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14 мая"/>
              </a:rPr>
              <a:t>14 мая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1909"/>
              </a:rPr>
              <a:t>1909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2 февраля"/>
              </a:rPr>
              <a:t>2 февраля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1945"/>
              </a:rPr>
              <a:t>1945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 — советский солдат, участник 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7" tooltip="Движение Сопротивления (Италия)"/>
              </a:rPr>
              <a:t>итальянского движения Сопротивления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в годы Второй мировой войны, национальный герой Италии.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Внук первых поселенцев Полетаевых, Михаил Николаевич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Полетаев, также, проживает в городке. В своем интервью он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сообщил, что, хотя из Лежнева он уехал еще подростком, из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рассказов деда он помнит, что первые три дома были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построены еще в 1900 г. Он подтвердил слова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Прощенко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Геннадия Григорьевича о том, что первая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была открыта после революции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доме купца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Базылевского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В разные годы в Лежнево было, примерно, от 30 до 45 дворов и, примерно, 200-250 жителей. Это семьи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Базылевских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Костровых, Даниловых,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Хрущелевых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Кехриных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Боровик, Полетаевых, Кравцовых и многих других.  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87675" algn="l"/>
              </a:tabLs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Михаил Николаевич и Геннадий Григорьевич предоставили фотографии из семейных альбомов, которые помогают нам представить, как выглядела деревня Лежнево в разные годы. С них на нас смотрят люди из далекого прошлого, жители деревни, которая умерла в 2003 г. </a:t>
            </a:r>
            <a:endParaRPr lang="ru-RU" sz="1600" dirty="0"/>
          </a:p>
        </p:txBody>
      </p:sp>
      <p:pic>
        <p:nvPicPr>
          <p:cNvPr id="1027" name="Picture 3" descr="C:\Users\Администратор\Desktop\проект куда уходят деревни\фото\лежнево\SAM_08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564904"/>
            <a:ext cx="1728192" cy="119179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789039"/>
            <a:ext cx="3240360" cy="113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319258"/>
            <a:ext cx="2592941" cy="18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332656"/>
            <a:ext cx="264561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7"/>
            <a:ext cx="2736304" cy="19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5"/>
            <a:ext cx="257204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276872"/>
            <a:ext cx="26795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276871"/>
            <a:ext cx="2736304" cy="19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293096"/>
            <a:ext cx="26642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293096"/>
            <a:ext cx="26889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4365104"/>
            <a:ext cx="2952328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44208" y="57332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Последний дом в  деревне Лежнево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91680" y="0"/>
            <a:ext cx="5512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Деревня Дуброва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Деревня упоминается в списках населённых мест Томской губернии за 1859 год (Каинский округ), 1893 год (Каинский округ,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Убинская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волость); с 1899 именуется как село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Каргатская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Дуброва. В списке населённых мест Томской губернии  за 1911 год именуется как село Дуброво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Чулымского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района Новосибирского округа. В данной деревне была церковь деревянная,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однопрестольная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«Во имя Введения во храм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Пресвятыя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Богородицы», дата постройки 1886 год.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Оказывается, в городке проживал много лет со своей семьёй Семёнов Геннадий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Пантелеймонович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правнук первых поселенцев деревни Дуброва. Их семьи, тоже, переехали в городок, когда деревня начала умирать. 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 воспоминаний Семёнова Владимира Герасимовича, правнука   Семёнова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Пантелеймона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Романовича, офицера царской армии, жившего в деревне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Каргатская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Дуброва с 1893 года. Сам Владимир Герасимович родился, тоже, в Дуброве и жил там до 1970 года. В 1971 г. он переехал в городок. Он сообщил, что его  прапрадед – Семёнов Роман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Ульянович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был сыном воронежских переселенцев, которые поселились в Дуброве, приблизительно, в 1818 году.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К концу 19 века это была большая деревня, протянувшаяся на 2 километра. Старинное богатое село Дуброво, в котором была школа, изба-читальня, библиотека, свой маслозавод и лавка. В центре стояла большая деревянная церковь, которая потом сгорела.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1388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Александров</cp:lastModifiedBy>
  <cp:revision>39</cp:revision>
  <dcterms:created xsi:type="dcterms:W3CDTF">2019-01-08T13:11:20Z</dcterms:created>
  <dcterms:modified xsi:type="dcterms:W3CDTF">2021-03-03T07:38:06Z</dcterms:modified>
</cp:coreProperties>
</file>