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488" y="193183"/>
            <a:ext cx="11269014" cy="602731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Муниципальное казённое общеобразовательное учреждении Савкинская средняя общеобразовательная школа имени </a:t>
            </a:r>
            <a:br>
              <a:rPr lang="ru-RU" sz="2000" b="1" dirty="0" smtClean="0"/>
            </a:br>
            <a:r>
              <a:rPr lang="ru-RU" sz="2000" b="1" dirty="0" smtClean="0"/>
              <a:t>Александра Лескова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b="1" dirty="0" smtClean="0">
                <a:solidFill>
                  <a:srgbClr val="0070C0"/>
                </a:solidFill>
              </a:rPr>
              <a:t>Семейная традиция – Родину защищать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Кордубайло </a:t>
            </a:r>
            <a:r>
              <a:rPr lang="ru-RU" b="1" dirty="0" smtClean="0">
                <a:solidFill>
                  <a:srgbClr val="0070C0"/>
                </a:solidFill>
              </a:rPr>
              <a:t>Софья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с.Савкино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129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375"/>
              </a:spcAft>
            </a:pPr>
            <a:r>
              <a:rPr lang="ru-RU" i="1" dirty="0">
                <a:solidFill>
                  <a:srgbClr val="343A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Любовь к родине начинается с семьи</a:t>
            </a:r>
            <a:r>
              <a:rPr lang="ru-RU" dirty="0">
                <a:solidFill>
                  <a:srgbClr val="343A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ru-RU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Фрэнсис</a:t>
            </a:r>
            <a:r>
              <a:rPr lang="ru-RU" sz="3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Бэкон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8941" y="1738648"/>
            <a:ext cx="11487955" cy="49068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Для каждого Родина начинается с чего-то своего, особенного</a:t>
            </a:r>
            <a:r>
              <a:rPr lang="ru-RU" sz="180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 у </a:t>
            </a: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каждого своя Родина – это то место, где ты родился, где прошло твоё детство. С Родиной связаны самые благодатные и незабываемые воспоминания</a:t>
            </a:r>
            <a:r>
              <a:rPr lang="ru-RU" sz="180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. </a:t>
            </a: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А для кого-то Родина начинается с </a:t>
            </a:r>
            <a:r>
              <a:rPr lang="ru-RU" sz="180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семьи.</a:t>
            </a:r>
            <a:r>
              <a:rPr lang="ru-RU" sz="1800" dirty="0">
                <a:latin typeface="Arial Black" panose="020B0A04020102020204" pitchFamily="34" charset="0"/>
              </a:rPr>
              <a:t/>
            </a:r>
            <a:br>
              <a:rPr lang="ru-RU" sz="1800" dirty="0"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Семья нужна для того, чтобы быть для человека основой, поддержкой, учителем, помощником и хранителем. Именно в семье передаются национальные, сословные, профессиональные традиции и ценности, которые лежат в основе любови к Родине. Эти традиции и ценности для каждой семьи свои. У кого традицией является собираться в дни памятных дат и праздников, у кого помогать людям, а </a:t>
            </a:r>
            <a:r>
              <a:rPr lang="ru-RU" sz="180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 у кого-то </a:t>
            </a: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служить Родине и Отчизне.</a:t>
            </a:r>
            <a:r>
              <a:rPr lang="ru-RU" sz="180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 </a:t>
            </a:r>
            <a:endParaRPr lang="ru-RU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5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06" y="579549"/>
            <a:ext cx="4725959" cy="55894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58365" y="3244334"/>
            <a:ext cx="40697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Никифор Анисимович Головин </a:t>
            </a:r>
          </a:p>
        </p:txBody>
      </p:sp>
    </p:spTree>
    <p:extLst>
      <p:ext uri="{BB962C8B-B14F-4D97-AF65-F5344CB8AC3E}">
        <p14:creationId xmlns="" xmlns:p14="http://schemas.microsoft.com/office/powerpoint/2010/main" val="57359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84" y="334851"/>
            <a:ext cx="4696440" cy="58470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93983" y="3244334"/>
            <a:ext cx="46879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Иван Григорьевич </a:t>
            </a:r>
            <a:r>
              <a:rPr lang="ru-RU" sz="4800" dirty="0" err="1"/>
              <a:t>Кордубайло</a:t>
            </a:r>
            <a:r>
              <a:rPr lang="ru-RU" sz="48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11706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76" y="566670"/>
            <a:ext cx="6950718" cy="52159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79594" y="3244334"/>
            <a:ext cx="44174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Головина Надежда </a:t>
            </a:r>
            <a:r>
              <a:rPr lang="ru-RU" sz="3600" smtClean="0"/>
              <a:t>Никифоровна </a:t>
            </a:r>
            <a:r>
              <a:rPr lang="ru-RU" sz="3600" smtClean="0"/>
              <a:t>с сыновьями </a:t>
            </a:r>
            <a:endParaRPr lang="ru-RU" sz="3600" dirty="0" smtClean="0"/>
          </a:p>
          <a:p>
            <a:r>
              <a:rPr lang="ru-RU" sz="3600" dirty="0" smtClean="0"/>
              <a:t>Иваном и Алексеем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90163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89" y="475989"/>
            <a:ext cx="6933959" cy="51005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68992" y="3244334"/>
            <a:ext cx="4108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Иван </a:t>
            </a:r>
            <a:r>
              <a:rPr lang="ru-RU" sz="4800" dirty="0" smtClean="0"/>
              <a:t> </a:t>
            </a:r>
            <a:r>
              <a:rPr lang="ru-RU" sz="4800" dirty="0" err="1"/>
              <a:t>Кордубайло</a:t>
            </a:r>
            <a:r>
              <a:rPr lang="ru-RU" sz="48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5113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8" y="669701"/>
            <a:ext cx="7144068" cy="50098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H="1">
            <a:off x="8461419" y="3244334"/>
            <a:ext cx="36318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Алексей </a:t>
            </a:r>
            <a:r>
              <a:rPr lang="ru-RU" sz="4400" dirty="0" err="1"/>
              <a:t>Кордубайло</a:t>
            </a:r>
            <a:r>
              <a:rPr lang="ru-RU" sz="44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99898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64" y="538619"/>
            <a:ext cx="7487566" cy="60300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62929" y="3244334"/>
            <a:ext cx="44174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Братья: </a:t>
            </a:r>
          </a:p>
          <a:p>
            <a:r>
              <a:rPr lang="ru-RU" sz="4400" dirty="0" smtClean="0"/>
              <a:t>Иван и Алексей  </a:t>
            </a:r>
            <a:r>
              <a:rPr lang="ru-RU" sz="4400" dirty="0" err="1"/>
              <a:t>Кордубайло</a:t>
            </a:r>
            <a:r>
              <a:rPr lang="ru-RU" sz="44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55659587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68</TotalTime>
  <Words>87</Words>
  <Application>Microsoft Office PowerPoint</Application>
  <PresentationFormat>Произвольный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Капля</vt:lpstr>
      <vt:lpstr>Муниципальное казённое общеобразовательное учреждении Савкинская средняя общеобразовательная школа имени  Александра Лескова   Семейная традиция – Родину защищать  Кордубайло Софья   с.Савкино</vt:lpstr>
      <vt:lpstr>Любовь к родине начинается с семьи.                                                                                  Фрэнсис Бэкон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общеобразовательное учреждении Савкинская средняя общеобразовательная школа имени Александра Лескова Семейная традиция – Родину защищать  Кордубайло Соня  обучающася 9 класса</dc:title>
  <dc:creator>Пользователь Windows</dc:creator>
  <cp:lastModifiedBy>Метод</cp:lastModifiedBy>
  <cp:revision>12</cp:revision>
  <dcterms:created xsi:type="dcterms:W3CDTF">2020-11-24T12:25:03Z</dcterms:created>
  <dcterms:modified xsi:type="dcterms:W3CDTF">2022-04-27T08:39:04Z</dcterms:modified>
</cp:coreProperties>
</file>