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6"/>
  </p:notesMasterIdLst>
  <p:sldIdLst>
    <p:sldId id="256" r:id="rId5"/>
    <p:sldId id="283" r:id="rId6"/>
    <p:sldId id="284" r:id="rId7"/>
    <p:sldId id="285" r:id="rId8"/>
    <p:sldId id="276" r:id="rId9"/>
    <p:sldId id="286" r:id="rId10"/>
    <p:sldId id="287" r:id="rId11"/>
    <p:sldId id="269" r:id="rId12"/>
    <p:sldId id="288" r:id="rId13"/>
    <p:sldId id="277" r:id="rId14"/>
    <p:sldId id="289" r:id="rId15"/>
  </p:sldIdLst>
  <p:sldSz cx="9144000" cy="6858000" type="screen4x3"/>
  <p:notesSz cx="6858000" cy="9144000"/>
  <p:defaultTextStyle>
    <a:lvl1pPr marL="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rgbClr val="000000"/>
        </a:solidFill>
        <a:latin typeface="Arial" charset="0"/>
        <a:sym typeface="Arial" charset="0"/>
      </a:defRPr>
    </a:lvl1pPr>
    <a:lvl2pPr marL="4572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rgbClr val="000000"/>
        </a:solidFill>
        <a:latin typeface="Arial" charset="0"/>
        <a:sym typeface="Arial" charset="0"/>
      </a:defRPr>
    </a:lvl2pPr>
    <a:lvl3pPr marL="9144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rgbClr val="000000"/>
        </a:solidFill>
        <a:latin typeface="Arial" charset="0"/>
        <a:sym typeface="Arial" charset="0"/>
      </a:defRPr>
    </a:lvl3pPr>
    <a:lvl4pPr marL="13716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rgbClr val="000000"/>
        </a:solidFill>
        <a:latin typeface="Arial" charset="0"/>
        <a:sym typeface="Arial" charset="0"/>
      </a:defRPr>
    </a:lvl4pPr>
    <a:lvl5pPr marL="18288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rgbClr val="000000"/>
        </a:solidFill>
        <a:latin typeface="Arial" charset="0"/>
        <a:sym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123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Верхний колонтитул 104870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en-US" altLang="en-US" sz="1200">
              <a:latin typeface="Calibri" pitchFamily="34" charset="0"/>
            </a:endParaRPr>
          </a:p>
        </p:txBody>
      </p:sp>
      <p:sp>
        <p:nvSpPr>
          <p:cNvPr id="1048709" name="Дата 1048708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en-US" altLang="en-US" sz="1200">
                <a:latin typeface="Calibri" pitchFamily="34" charset="0"/>
              </a:rPr>
              <a:pPr lvl="0" algn="r" eaLnBrk="1" latinLnBrk="1" hangingPunct="1"/>
              <a:t>2/14/2019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1048710" name="Образ слайда 10487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11" name="Заметки 104871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en-US" altLang="en-US"/>
              <a:t>Образец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</a:t>
            </a:r>
          </a:p>
        </p:txBody>
      </p:sp>
      <p:sp>
        <p:nvSpPr>
          <p:cNvPr id="1048712" name="Нижний колонтитул 1048711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en-US" altLang="en-US" sz="1200">
              <a:latin typeface="Calibri" pitchFamily="34" charset="0"/>
            </a:endParaRPr>
          </a:p>
        </p:txBody>
      </p:sp>
      <p:sp>
        <p:nvSpPr>
          <p:cNvPr id="1048713" name="Номер слайда 1048712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18373"/>
      </p:ext>
    </p:extLst>
  </p:cSld>
  <p:clrMap bg1="dk1" tx1="dk1" bg2="dk1" tx2="dk1" accent1="dk1" accent2="dk1" accent3="dk1" accent4="dk1" accent5="dk1" accent6="dk1" hlink="dk1" folHlink="dk1"/>
  <p:notesStyle>
    <a:lvl1pPr marL="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baseline="0">
        <a:solidFill>
          <a:srgbClr val="FFFFFF"/>
        </a:solidFill>
        <a:latin typeface="Calibri" pitchFamily="34" charset="0"/>
        <a:sym typeface="Arial" charset="0"/>
      </a:defRPr>
    </a:lvl1pPr>
    <a:lvl2pPr marL="4572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baseline="0">
        <a:solidFill>
          <a:srgbClr val="FFFFFF"/>
        </a:solidFill>
        <a:latin typeface="Calibri" pitchFamily="34" charset="0"/>
        <a:sym typeface="Arial" charset="0"/>
      </a:defRPr>
    </a:lvl2pPr>
    <a:lvl3pPr marL="9144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baseline="0">
        <a:solidFill>
          <a:srgbClr val="FFFFFF"/>
        </a:solidFill>
        <a:latin typeface="Calibri" pitchFamily="34" charset="0"/>
        <a:sym typeface="Arial" charset="0"/>
      </a:defRPr>
    </a:lvl3pPr>
    <a:lvl4pPr marL="13716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baseline="0">
        <a:solidFill>
          <a:srgbClr val="FFFFFF"/>
        </a:solidFill>
        <a:latin typeface="Calibri" pitchFamily="34" charset="0"/>
        <a:sym typeface="Arial" charset="0"/>
      </a:defRPr>
    </a:lvl4pPr>
    <a:lvl5pPr marL="1828800" indent="0" algn="l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baseline="0">
        <a:solidFill>
          <a:srgbClr val="FFFFFF"/>
        </a:solidFill>
        <a:latin typeface="Calibri" pitchFamily="34" charset="0"/>
        <a:sym typeface="Arial" charset="0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2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4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84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9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9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9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9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70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70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7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0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0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07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08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1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1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3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3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4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Текст 104857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en-US" altLang="en-US"/>
              <a:t>Образец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</a:t>
            </a:r>
          </a:p>
        </p:txBody>
      </p:sp>
      <p:sp>
        <p:nvSpPr>
          <p:cNvPr id="1048577" name="Дата 104857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78" name="Нижний колонтитул 104857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79" name="Номер слайда 104857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80" name="Заголовок 104857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/>
            <a:r>
              <a:rPr lang="en-US" altLang="en-US"/>
              <a:t>Образец заголовка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alibri Light" charset="0"/>
          <a:ea typeface="宋体" charset="0"/>
        </a:defRPr>
      </a:lvl1pPr>
      <a:lvl2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2pPr>
      <a:lvl3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3pPr>
      <a:lvl4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4pPr>
      <a:lvl5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5pPr>
    </p:titleStyle>
    <p:bodyStyle>
      <a:lvl1pPr marL="273050" indent="-273050" algn="l" eaLnBrk="1" fontAlgn="base" hangingPunct="1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 b="0">
          <a:solidFill>
            <a:srgbClr val="FFFFFF"/>
          </a:solidFill>
          <a:latin typeface="Calibri" charset="0"/>
          <a:ea typeface="宋体" charset="0"/>
        </a:defRPr>
      </a:lvl1pPr>
      <a:lvl2pPr marL="639762" indent="-27305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b="0">
          <a:solidFill>
            <a:srgbClr val="FEFAC9"/>
          </a:solidFill>
          <a:latin typeface="Calibri" charset="0"/>
          <a:ea typeface="宋体" charset="0"/>
        </a:defRPr>
      </a:lvl2pPr>
      <a:lvl3pPr marL="1004887" indent="-228600" algn="l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b="0">
          <a:solidFill>
            <a:srgbClr val="FFFFFF"/>
          </a:solidFill>
          <a:latin typeface="Calibri" charset="0"/>
          <a:ea typeface="宋体" charset="0"/>
        </a:defRPr>
      </a:lvl3pPr>
      <a:lvl4pPr marL="1279525" indent="-22860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b="0">
          <a:solidFill>
            <a:srgbClr val="FFFFFF"/>
          </a:solidFill>
          <a:latin typeface="Calibri" charset="0"/>
          <a:ea typeface="宋体" charset="0"/>
        </a:defRPr>
      </a:lvl4pPr>
      <a:lvl5pPr marL="1554162" indent="-228600" algn="l" eaLnBrk="1" fontAlgn="base" hangingPunct="1">
        <a:spcBef>
          <a:spcPts val="337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b="0">
          <a:solidFill>
            <a:srgbClr val="FFFFFF"/>
          </a:solidFill>
          <a:latin typeface="Calibri" charset="0"/>
          <a:ea typeface="宋体" charset="0"/>
        </a:defRPr>
      </a:lvl5pPr>
    </p:bodyStyle>
    <p:otherStyle>
      <a:lvl1pPr marL="0" indent="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1pPr>
      <a:lvl2pPr marL="457200" indent="-4572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2pPr>
      <a:lvl3pPr marL="914400" indent="-9144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3pPr>
      <a:lvl4pPr marL="1371600" indent="-13716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4pPr>
      <a:lvl5pPr marL="1828800" indent="-18288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1" name="Прямая соединительная линия 3145730"/>
          <p:cNvCxnSpPr>
            <a:cxnSpLocks/>
          </p:cNvCxnSpPr>
          <p:nvPr/>
        </p:nvCxnSpPr>
        <p:spPr>
          <a:xfrm>
            <a:off x="1463675" y="3549650"/>
            <a:ext cx="2971800" cy="1587"/>
          </a:xfrm>
          <a:prstGeom prst="line">
            <a:avLst/>
          </a:prstGeom>
          <a:noFill/>
          <a:ln w="9525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>
              <a:srgbClr val="000000">
                <a:alpha val="54999"/>
              </a:srgbClr>
            </a:outerShdw>
          </a:effectLst>
        </p:spPr>
      </p:cxnSp>
      <p:cxnSp>
        <p:nvCxnSpPr>
          <p:cNvPr id="3145732" name="Прямая соединительная линия 3145731"/>
          <p:cNvCxnSpPr>
            <a:cxnSpLocks/>
          </p:cNvCxnSpPr>
          <p:nvPr/>
        </p:nvCxnSpPr>
        <p:spPr>
          <a:xfrm>
            <a:off x="4708525" y="3549650"/>
            <a:ext cx="2971800" cy="1587"/>
          </a:xfrm>
          <a:prstGeom prst="line">
            <a:avLst/>
          </a:prstGeom>
          <a:noFill/>
          <a:ln w="9525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>
              <a:srgbClr val="000000">
                <a:alpha val="54999"/>
              </a:srgbClr>
            </a:outerShdw>
          </a:effectLst>
        </p:spPr>
      </p:cxnSp>
      <p:sp>
        <p:nvSpPr>
          <p:cNvPr id="1048677" name="Овал 1048676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rgbClr val="F3A447"/>
          </a:solidFill>
          <a:ln w="38100" cap="flat" cmpd="sng">
            <a:solidFill>
              <a:srgbClr val="F3A447">
                <a:alpha val="100000"/>
              </a:srgbClr>
            </a:solidFill>
            <a:prstDash val="solid"/>
            <a:round/>
          </a:ln>
          <a:effectLst>
            <a:outerShdw algn="tl">
              <a:srgbClr val="000000">
                <a:alpha val="54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aseline="0">
              <a:solidFill>
                <a:srgbClr val="FFFFFF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78" name="Текст 1048677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en-US" altLang="en-US"/>
              <a:t>Образец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</a:t>
            </a:r>
          </a:p>
        </p:txBody>
      </p:sp>
      <p:sp>
        <p:nvSpPr>
          <p:cNvPr id="1048679" name="Дата 1048678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80" name="Нижний колонтитул 104867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1" name="Номер слайда 1048680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82" name="Заголовок 104868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/>
            <a:r>
              <a:rPr lang="en-US" altLang="en-US"/>
              <a:t>Образец заголовка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alibri Light" charset="0"/>
          <a:ea typeface="宋体" charset="0"/>
        </a:defRPr>
      </a:lvl1pPr>
      <a:lvl2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2pPr>
      <a:lvl3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3pPr>
      <a:lvl4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4pPr>
      <a:lvl5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5pPr>
    </p:titleStyle>
    <p:bodyStyle>
      <a:lvl1pPr marL="273050" indent="-273050" algn="l" eaLnBrk="1" fontAlgn="base" hangingPunct="1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 b="0">
          <a:solidFill>
            <a:srgbClr val="FFFFFF"/>
          </a:solidFill>
          <a:latin typeface="Calibri" charset="0"/>
          <a:ea typeface="宋体" charset="0"/>
        </a:defRPr>
      </a:lvl1pPr>
      <a:lvl2pPr marL="639762" indent="-27305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b="0">
          <a:solidFill>
            <a:srgbClr val="FEFAC9"/>
          </a:solidFill>
          <a:latin typeface="Calibri" charset="0"/>
          <a:ea typeface="宋体" charset="0"/>
        </a:defRPr>
      </a:lvl2pPr>
      <a:lvl3pPr marL="1004887" indent="-228600" algn="l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b="0">
          <a:solidFill>
            <a:srgbClr val="FFFFFF"/>
          </a:solidFill>
          <a:latin typeface="Calibri" charset="0"/>
          <a:ea typeface="宋体" charset="0"/>
        </a:defRPr>
      </a:lvl3pPr>
      <a:lvl4pPr marL="1279525" indent="-22860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b="0">
          <a:solidFill>
            <a:srgbClr val="FFFFFF"/>
          </a:solidFill>
          <a:latin typeface="Calibri" charset="0"/>
          <a:ea typeface="宋体" charset="0"/>
        </a:defRPr>
      </a:lvl4pPr>
      <a:lvl5pPr marL="1554162" indent="-228600" algn="l" eaLnBrk="1" fontAlgn="base" hangingPunct="1">
        <a:spcBef>
          <a:spcPts val="337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b="0">
          <a:solidFill>
            <a:srgbClr val="FFFFFF"/>
          </a:solidFill>
          <a:latin typeface="Calibri" charset="0"/>
          <a:ea typeface="宋体" charset="0"/>
        </a:defRPr>
      </a:lvl5pPr>
    </p:bodyStyle>
    <p:otherStyle>
      <a:lvl1pPr marL="0" indent="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1pPr>
      <a:lvl2pPr marL="457200" indent="-4572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2pPr>
      <a:lvl3pPr marL="914400" indent="-9144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3pPr>
      <a:lvl4pPr marL="1371600" indent="-13716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4pPr>
      <a:lvl5pPr marL="1828800" indent="-18288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Прямая соединительная линия 3145729"/>
          <p:cNvCxnSpPr>
            <a:cxnSpLocks/>
          </p:cNvCxnSpPr>
          <p:nvPr/>
        </p:nvCxnSpPr>
        <p:spPr>
          <a:xfrm>
            <a:off x="685800" y="4916487"/>
            <a:ext cx="7924800" cy="4762"/>
          </a:xfrm>
          <a:prstGeom prst="line">
            <a:avLst/>
          </a:prstGeom>
          <a:noFill/>
          <a:ln w="9525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>
              <a:srgbClr val="000000">
                <a:alpha val="54999"/>
              </a:srgbClr>
            </a:outerShdw>
          </a:effectLst>
        </p:spPr>
      </p:cxnSp>
      <p:sp>
        <p:nvSpPr>
          <p:cNvPr id="1048647" name="Текст 1048646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en-US" altLang="en-US"/>
              <a:t>Образец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</a:t>
            </a:r>
          </a:p>
        </p:txBody>
      </p:sp>
      <p:sp>
        <p:nvSpPr>
          <p:cNvPr id="1048648" name="Дата 104864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649" name="Нижний колонтитул 1048648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50" name="Номер слайда 1048649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651" name="Заголовок 104865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/>
            <a:r>
              <a:rPr lang="en-US" altLang="en-US"/>
              <a:t>Образец заголовка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alibri Light" charset="0"/>
          <a:ea typeface="宋体" charset="0"/>
        </a:defRPr>
      </a:lvl1pPr>
      <a:lvl2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2pPr>
      <a:lvl3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3pPr>
      <a:lvl4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4pPr>
      <a:lvl5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5pPr>
    </p:titleStyle>
    <p:bodyStyle>
      <a:lvl1pPr marL="273050" indent="-273050" algn="l" eaLnBrk="1" fontAlgn="base" hangingPunct="1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 b="0">
          <a:solidFill>
            <a:srgbClr val="FFFFFF"/>
          </a:solidFill>
          <a:latin typeface="Calibri" charset="0"/>
          <a:ea typeface="宋体" charset="0"/>
        </a:defRPr>
      </a:lvl1pPr>
      <a:lvl2pPr marL="639762" indent="-27305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b="0">
          <a:solidFill>
            <a:srgbClr val="FEFAC9"/>
          </a:solidFill>
          <a:latin typeface="Calibri" charset="0"/>
          <a:ea typeface="宋体" charset="0"/>
        </a:defRPr>
      </a:lvl2pPr>
      <a:lvl3pPr marL="1004887" indent="-228600" algn="l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b="0">
          <a:solidFill>
            <a:srgbClr val="FFFFFF"/>
          </a:solidFill>
          <a:latin typeface="Calibri" charset="0"/>
          <a:ea typeface="宋体" charset="0"/>
        </a:defRPr>
      </a:lvl3pPr>
      <a:lvl4pPr marL="1279525" indent="-22860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b="0">
          <a:solidFill>
            <a:srgbClr val="FFFFFF"/>
          </a:solidFill>
          <a:latin typeface="Calibri" charset="0"/>
          <a:ea typeface="宋体" charset="0"/>
        </a:defRPr>
      </a:lvl4pPr>
      <a:lvl5pPr marL="1554162" indent="-228600" algn="l" eaLnBrk="1" fontAlgn="base" hangingPunct="1">
        <a:spcBef>
          <a:spcPts val="337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b="0">
          <a:solidFill>
            <a:srgbClr val="FFFFFF"/>
          </a:solidFill>
          <a:latin typeface="Calibri" charset="0"/>
          <a:ea typeface="宋体" charset="0"/>
        </a:defRPr>
      </a:lvl5pPr>
    </p:bodyStyle>
    <p:otherStyle>
      <a:lvl1pPr marL="0" indent="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1pPr>
      <a:lvl2pPr marL="457200" indent="-4572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2pPr>
      <a:lvl3pPr marL="914400" indent="-9144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3pPr>
      <a:lvl4pPr marL="1371600" indent="-13716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4pPr>
      <a:lvl5pPr marL="1828800" indent="-18288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Прямая соединительная линия 3145727"/>
          <p:cNvCxnSpPr>
            <a:cxnSpLocks/>
          </p:cNvCxnSpPr>
          <p:nvPr/>
        </p:nvCxnSpPr>
        <p:spPr>
          <a:xfrm>
            <a:off x="563562" y="2179637"/>
            <a:ext cx="3748087" cy="1587"/>
          </a:xfrm>
          <a:prstGeom prst="line">
            <a:avLst/>
          </a:prstGeom>
          <a:noFill/>
          <a:ln w="12700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>
              <a:srgbClr val="000000">
                <a:alpha val="54999"/>
              </a:srgbClr>
            </a:outerShdw>
          </a:effectLst>
        </p:spPr>
      </p:cxnSp>
      <p:cxnSp>
        <p:nvCxnSpPr>
          <p:cNvPr id="3145729" name="Прямая соединительная линия 3145728"/>
          <p:cNvCxnSpPr>
            <a:cxnSpLocks/>
          </p:cNvCxnSpPr>
          <p:nvPr/>
        </p:nvCxnSpPr>
        <p:spPr>
          <a:xfrm>
            <a:off x="4754562" y="2179637"/>
            <a:ext cx="3749675" cy="1587"/>
          </a:xfrm>
          <a:prstGeom prst="line">
            <a:avLst/>
          </a:prstGeom>
          <a:noFill/>
          <a:ln w="12700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>
              <a:srgbClr val="000000">
                <a:alpha val="54999"/>
              </a:srgbClr>
            </a:outerShdw>
          </a:effectLst>
        </p:spPr>
      </p:cxnSp>
      <p:sp>
        <p:nvSpPr>
          <p:cNvPr id="1048592" name="Текст 104859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en-US" altLang="en-US"/>
              <a:t>Образец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</a:t>
            </a:r>
          </a:p>
        </p:txBody>
      </p:sp>
      <p:sp>
        <p:nvSpPr>
          <p:cNvPr id="1048593" name="Дата 1048592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datetime1">
              <a:rPr lang="en-US" altLang="en-US" sz="1200">
                <a:solidFill>
                  <a:srgbClr val="FEFAC9"/>
                </a:solidFill>
                <a:latin typeface="Constantia" pitchFamily="18" charset="0"/>
              </a:rPr>
              <a:pPr marL="0" lvl="0" indent="0" algn="l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2/14/2019</a:t>
            </a:fld>
            <a:endParaRPr lang="en-US" altLang="en-US" sz="1200">
              <a:solidFill>
                <a:srgbClr val="FEFAC9"/>
              </a:solidFill>
              <a:latin typeface="Constantia" pitchFamily="18" charset="0"/>
            </a:endParaRPr>
          </a:p>
        </p:txBody>
      </p:sp>
      <p:sp>
        <p:nvSpPr>
          <p:cNvPr id="1048594" name="Нижний колонтитул 1048593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5" name="Номер слайда 1048594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1pPr>
            <a:lvl2pPr marL="457200" indent="-4572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2pPr>
            <a:lvl3pPr marL="914400" indent="-9144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3pPr>
            <a:lvl4pPr marL="1371600" indent="-13716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4pPr>
            <a:lvl5pPr marL="1828800" indent="-1828800" algn="l" eaLnBrk="1" fontAlgn="base" latinLnBrk="1" hangingPunct="1">
              <a:buFontTx/>
              <a:buNone/>
              <a:defRPr b="0">
                <a:solidFill>
                  <a:srgbClr val="FFFFFF"/>
                </a:solidFill>
                <a:latin typeface="Calibri" charset="0"/>
                <a:ea typeface="宋体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en-US" altLang="en-US" sz="1600" b="0" i="0" baseline="0">
                <a:solidFill>
                  <a:srgbClr val="FEFAC9"/>
                </a:solidFill>
                <a:latin typeface="Constantia" pitchFamily="18" charset="0"/>
                <a:sym typeface="Arial" charset="0"/>
              </a:rPr>
              <a:pPr marL="0" lvl="0" indent="0" algn="ct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altLang="en-US" sz="1600" b="0" i="0" baseline="0">
              <a:solidFill>
                <a:srgbClr val="FEFAC9"/>
              </a:solidFill>
              <a:latin typeface="Constantia" pitchFamily="18" charset="0"/>
              <a:sym typeface="Arial" charset="0"/>
            </a:endParaRPr>
          </a:p>
        </p:txBody>
      </p:sp>
      <p:sp>
        <p:nvSpPr>
          <p:cNvPr id="1048596" name="Заголовок 104859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/>
            <a:r>
              <a:rPr lang="en-US" altLang="en-US"/>
              <a:t>Образец заголовка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alibri Light" charset="0"/>
          <a:ea typeface="宋体" charset="0"/>
        </a:defRPr>
      </a:lvl1pPr>
      <a:lvl2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2pPr>
      <a:lvl3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3pPr>
      <a:lvl4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4pPr>
      <a:lvl5pPr marL="0" indent="0" algn="l" eaLnBrk="1" fontAlgn="base" hangingPunct="1">
        <a:spcBef>
          <a:spcPct val="0"/>
        </a:spcBef>
        <a:spcAft>
          <a:spcPct val="0"/>
        </a:spcAft>
        <a:buFontTx/>
        <a:buNone/>
        <a:defRPr sz="4200" b="0">
          <a:solidFill>
            <a:srgbClr val="F9F9F9"/>
          </a:solidFill>
          <a:latin typeface="Constantia" pitchFamily="18" charset="0"/>
          <a:ea typeface="宋体" charset="0"/>
        </a:defRPr>
      </a:lvl5pPr>
    </p:titleStyle>
    <p:bodyStyle>
      <a:lvl1pPr marL="273050" indent="-273050" algn="l" eaLnBrk="1" fontAlgn="base" hangingPunct="1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 b="0">
          <a:solidFill>
            <a:srgbClr val="FFFFFF"/>
          </a:solidFill>
          <a:latin typeface="Calibri" charset="0"/>
          <a:ea typeface="宋体" charset="0"/>
        </a:defRPr>
      </a:lvl1pPr>
      <a:lvl2pPr marL="639762" indent="-27305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b="0">
          <a:solidFill>
            <a:srgbClr val="FEFAC9"/>
          </a:solidFill>
          <a:latin typeface="Calibri" charset="0"/>
          <a:ea typeface="宋体" charset="0"/>
        </a:defRPr>
      </a:lvl2pPr>
      <a:lvl3pPr marL="1004887" indent="-228600" algn="l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b="0">
          <a:solidFill>
            <a:srgbClr val="FFFFFF"/>
          </a:solidFill>
          <a:latin typeface="Calibri" charset="0"/>
          <a:ea typeface="宋体" charset="0"/>
        </a:defRPr>
      </a:lvl3pPr>
      <a:lvl4pPr marL="1279525" indent="-228600" algn="l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b="0">
          <a:solidFill>
            <a:srgbClr val="FFFFFF"/>
          </a:solidFill>
          <a:latin typeface="Calibri" charset="0"/>
          <a:ea typeface="宋体" charset="0"/>
        </a:defRPr>
      </a:lvl4pPr>
      <a:lvl5pPr marL="1554162" indent="-228600" algn="l" eaLnBrk="1" fontAlgn="base" hangingPunct="1">
        <a:spcBef>
          <a:spcPts val="337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b="0">
          <a:solidFill>
            <a:srgbClr val="FFFFFF"/>
          </a:solidFill>
          <a:latin typeface="Calibri" charset="0"/>
          <a:ea typeface="宋体" charset="0"/>
        </a:defRPr>
      </a:lvl5pPr>
    </p:bodyStyle>
    <p:otherStyle>
      <a:lvl1pPr marL="0" indent="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1pPr>
      <a:lvl2pPr marL="457200" indent="-4572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2pPr>
      <a:lvl3pPr marL="914400" indent="-9144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3pPr>
      <a:lvl4pPr marL="1371600" indent="-13716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4pPr>
      <a:lvl5pPr marL="1828800" indent="-1828800" algn="l" eaLnBrk="1" fontAlgn="base" latinLnBrk="1" hangingPunct="1">
        <a:buFontTx/>
        <a:buNone/>
        <a:defRPr b="0">
          <a:solidFill>
            <a:srgbClr val="FFFFFF"/>
          </a:solidFill>
          <a:latin typeface="Calibri" charset="0"/>
          <a:ea typeface="宋体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ustnaya-muzyka-bez-slov-pamyati-zher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97152" name="Рисунок 209715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1" name="Прямоугольник 1048580"/>
          <p:cNvSpPr/>
          <p:nvPr/>
        </p:nvSpPr>
        <p:spPr>
          <a:xfrm>
            <a:off x="3755380" y="285750"/>
            <a:ext cx="619167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  <a:lvl2pPr marL="4572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2pPr>
            <a:lvl3pPr marL="9144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3pPr>
            <a:lvl4pPr marL="13716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4pPr>
            <a:lvl5pPr marL="18288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Афганская</a:t>
            </a:r>
            <a:r>
              <a:rPr lang="en-US" altLang="en-US" sz="3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en-US" sz="36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война</a:t>
            </a:r>
            <a:endParaRPr lang="en-US" altLang="en-US" sz="36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1048582" name="Прямоугольник 1048581"/>
          <p:cNvSpPr/>
          <p:nvPr/>
        </p:nvSpPr>
        <p:spPr>
          <a:xfrm>
            <a:off x="3752180" y="917793"/>
            <a:ext cx="58681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  <a:lvl2pPr marL="4572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2pPr>
            <a:lvl3pPr marL="9144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3pPr>
            <a:lvl4pPr marL="13716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4pPr>
            <a:lvl5pPr marL="18288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rgbClr val="000000"/>
                </a:solidFill>
                <a:latin typeface="Arial" charset="0"/>
                <a:sym typeface="Arial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baseline="0" dirty="0">
                <a:solidFill>
                  <a:schemeClr val="tx1"/>
                </a:solidFill>
                <a:latin typeface="Constantia" pitchFamily="18" charset="0"/>
                <a:sym typeface="Arial" charset="0"/>
              </a:rPr>
              <a:t>1979—1989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pauseEvt time="10901" objId="2"/>
        <p14:seekEvt time="10901" objId="2" seek="10694"/>
        <p14:resumeEvt time="1090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99450" cy="55387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4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Рисунок 209719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Рисунок 209719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56700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8" name="Рисунок 209719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6350" y="5211762"/>
            <a:ext cx="9156700" cy="114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88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ТЬЯНА\Desktop\афганистан\9b9c2683b6114b6514a59aaf528a652c_photo_gray_preview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141"/>
            <a:ext cx="8640959" cy="63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04664"/>
            <a:ext cx="4641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вернусь, мама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6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376"/>
            <a:ext cx="5040560" cy="66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9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Зареченская СОШ\Desktop\Чертенков фото с папки\5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536504" cy="63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6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ареченская СОШ\Desktop\Чертенков фото с папки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60840" cy="62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4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реченская СОШ\Desktop\Чертенков фото с папки\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46973" cy="64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0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ареченская СОШ\Desktop\Чертенков фото с папки\орден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49163" cy="59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1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реченская СОШ\Desktop\Чертенков фото с папки\доска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9487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Рисунок 209719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Рисунок 209719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56700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8" name="Рисунок 209719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6350" y="5211762"/>
            <a:ext cx="9156700" cy="114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0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0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000000"/>
      </a:accent3>
      <a:accent4>
        <a:srgbClr val="FFFFFF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000000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8E58B6"/>
        </a:hlink>
        <a:folHlink>
          <a:srgbClr val="7F6F6F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0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000000"/>
      </a:accent3>
      <a:accent4>
        <a:srgbClr val="FFFFFF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000000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8E58B6"/>
        </a:hlink>
        <a:folHlink>
          <a:srgbClr val="7F6F6F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0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000000"/>
      </a:accent3>
      <a:accent4>
        <a:srgbClr val="FFFFFF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000000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8E58B6"/>
        </a:hlink>
        <a:folHlink>
          <a:srgbClr val="7F6F6F"/>
        </a:folHlink>
      </a:clrScheme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0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000000"/>
      </a:accent3>
      <a:accent4>
        <a:srgbClr val="FFFFFF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000000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8E58B6"/>
        </a:hlink>
        <a:folHlink>
          <a:srgbClr val="7F6F6F"/>
        </a:folHlink>
      </a:clrScheme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</Words>
  <Application>Microsoft Office PowerPoint</Application>
  <PresentationFormat>Экран (4:3)</PresentationFormat>
  <Paragraphs>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Office 主题</vt:lpstr>
      <vt:lpstr>Office 主题</vt:lpstr>
      <vt:lpstr>Office 主题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Зареченская СОШ</cp:lastModifiedBy>
  <cp:revision>14</cp:revision>
  <dcterms:created xsi:type="dcterms:W3CDTF">2010-02-16T09:00:26Z</dcterms:created>
  <dcterms:modified xsi:type="dcterms:W3CDTF">2019-02-14T09:47:26Z</dcterms:modified>
</cp:coreProperties>
</file>