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</p:sldMasterIdLst>
  <p:sldIdLst>
    <p:sldId id="258" r:id="rId3"/>
    <p:sldId id="319" r:id="rId4"/>
    <p:sldId id="414" r:id="rId5"/>
    <p:sldId id="271" r:id="rId6"/>
    <p:sldId id="276" r:id="rId7"/>
    <p:sldId id="280" r:id="rId8"/>
    <p:sldId id="454" r:id="rId9"/>
    <p:sldId id="263" r:id="rId10"/>
    <p:sldId id="420" r:id="rId11"/>
    <p:sldId id="285" r:id="rId12"/>
    <p:sldId id="288" r:id="rId13"/>
    <p:sldId id="425" r:id="rId14"/>
    <p:sldId id="430" r:id="rId15"/>
    <p:sldId id="301" r:id="rId16"/>
    <p:sldId id="432" r:id="rId17"/>
    <p:sldId id="304" r:id="rId18"/>
    <p:sldId id="433" r:id="rId19"/>
    <p:sldId id="435" r:id="rId20"/>
    <p:sldId id="436" r:id="rId21"/>
    <p:sldId id="260" r:id="rId22"/>
    <p:sldId id="314" r:id="rId23"/>
    <p:sldId id="315" r:id="rId24"/>
    <p:sldId id="332" r:id="rId25"/>
    <p:sldId id="316" r:id="rId26"/>
    <p:sldId id="407" r:id="rId27"/>
    <p:sldId id="33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0066FF"/>
    <a:srgbClr val="66FFFF"/>
    <a:srgbClr val="00FFFF"/>
    <a:srgbClr val="FF66FF"/>
    <a:srgbClr val="0099CC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88" autoAdjust="0"/>
    <p:restoredTop sz="94660"/>
  </p:normalViewPr>
  <p:slideViewPr>
    <p:cSldViewPr>
      <p:cViewPr varScale="1">
        <p:scale>
          <a:sx n="94" d="100"/>
          <a:sy n="94" d="100"/>
        </p:scale>
        <p:origin x="-3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2C2B8-8BE2-4890-A0F1-E75B9A426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F6DE9-B0DA-4D13-8D68-39EFB8DBD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3E17-2AD7-4EB1-9F92-7286815B1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AA1D-E0D9-4ED4-9774-EA9FE0A58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CEDBA-0759-49B3-BD48-686CBA75C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0FED-9C30-4CF4-829B-16AAEF188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B10E-EFFC-4195-B61D-1F2091C0A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C81A7-9C4F-4D3F-9B32-DC704B5DE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1C60-21A3-4BE4-A1E1-6B9B51FF2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00809-C9A1-4F4C-8D47-0ACE55338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F384B-1331-4960-8CF0-FB0DDA3A4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B626-122D-46DE-BDC2-7BA2C1691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A656-0BA5-4B63-BFD8-5421C5D67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CC67-C7AF-43B9-9170-485D9EA01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FB9B-159D-48C6-9274-219DD1989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4BF62-DDD5-43BF-9E65-C756A4622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6B81D-A063-4F47-9458-915E9542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6FB8-6AD9-4B51-8354-A16FBC9F6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05EF-3796-4AAB-95A3-E8DC7C328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2AC7-D569-4603-938B-7B25A857A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FC58-A03F-4F34-8D02-7961369FB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2D06-F5AC-482C-8A8A-DDFEF29D3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D085671-6513-4CF4-AB6F-C03D3C144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5ACA043-5D28-4ED4-B34D-EDC1E1C91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4378325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GothicE" pitchFamily="2" charset="0"/>
              </a:rPr>
              <a:t>Памятники архитектуры</a:t>
            </a:r>
            <a:br>
              <a:rPr lang="ru-RU" sz="4800" b="1" smtClean="0">
                <a:latin typeface="GothicE" pitchFamily="2" charset="0"/>
              </a:rPr>
            </a:br>
            <a:r>
              <a:rPr lang="ru-RU" sz="4800" b="1" smtClean="0">
                <a:latin typeface="GothicE" pitchFamily="2" charset="0"/>
              </a:rPr>
              <a:t>Чистоозерного района.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8316913" y="3284538"/>
            <a:ext cx="69850" cy="100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550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5976937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Василий  Попов построил свой дом из красного кирпича.</a:t>
            </a:r>
          </a:p>
          <a:p>
            <a:pPr eaLnBrk="1" hangingPunct="1"/>
            <a:r>
              <a:rPr lang="ru-RU" sz="4000" b="1" smtClean="0">
                <a:latin typeface="Monotype Corsiva" pitchFamily="66" charset="0"/>
              </a:rPr>
              <a:t>Цвет кирпича зависит от компонентов замеса и времени обжига.</a:t>
            </a:r>
          </a:p>
          <a:p>
            <a:pPr eaLnBrk="1" hangingPunct="1"/>
            <a:r>
              <a:rPr lang="ru-RU" sz="4000" b="1" smtClean="0">
                <a:latin typeface="Monotype Corsiva" pitchFamily="66" charset="0"/>
              </a:rPr>
              <a:t>В глиняную смесь добавляли известь, свой озерный песок, желтки яиц для того чтобы дома</a:t>
            </a:r>
            <a:r>
              <a:rPr lang="ru-RU" b="1" smtClean="0">
                <a:latin typeface="Monotype Corsiva" pitchFamily="66" charset="0"/>
              </a:rPr>
              <a:t> </a:t>
            </a:r>
            <a:r>
              <a:rPr lang="ru-RU" sz="4000" b="1" smtClean="0">
                <a:latin typeface="Monotype Corsiva" pitchFamily="66" charset="0"/>
              </a:rPr>
              <a:t>стояли века.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Дома украшены декоративной кладкой кирпича: как на стенах домов по верхнему фасаду, по центральной части, так и в оконных проемах.</a:t>
            </a:r>
          </a:p>
          <a:p>
            <a:pPr eaLnBrk="1" hangingPunct="1"/>
            <a:r>
              <a:rPr lang="ru-RU" sz="4000" b="1" smtClean="0">
                <a:latin typeface="Monotype Corsiva" pitchFamily="66" charset="0"/>
              </a:rPr>
              <a:t>Окна домов декорированы резным кирпичом и имеют циркульное или арочное завершение.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4" descr="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В фундамент домов помещали медные монеты, а в углы укладывали серебряные рубли для прочности и долголетия.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4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60388"/>
            <a:ext cx="8748712" cy="6297612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Monotype Corsiva" pitchFamily="66" charset="0"/>
              </a:rPr>
              <a:t>Каждый дом имеет глубокие подвалы, соединенные между собой поземным переходом. В подвалах были устроены глубокие ловушки- незваные гости могли провалиться в них.</a:t>
            </a:r>
          </a:p>
          <a:p>
            <a:pPr eaLnBrk="1" hangingPunct="1"/>
            <a:r>
              <a:rPr lang="ru-RU" sz="3600" b="1" smtClean="0">
                <a:latin typeface="Monotype Corsiva" pitchFamily="66" charset="0"/>
              </a:rPr>
              <a:t>По рассказам старожилов  из подвала был устроен  подземный переход под дорогой к озеру.</a:t>
            </a:r>
          </a:p>
          <a:p>
            <a:pPr eaLnBrk="1" hangingPunct="1"/>
            <a:r>
              <a:rPr lang="ru-RU" sz="3600" b="1" smtClean="0">
                <a:latin typeface="Monotype Corsiva" pitchFamily="66" charset="0"/>
              </a:rPr>
              <a:t>Во время Отечественной войны в этих подвалах хранили продукты.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60" name="Picture 4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8" name="Picture 4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2" name="Picture 4" descr="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36295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 В деревне Чаячье сохранились два купеческих дома – они являются памятниками культурного наследия Чистоозерного района.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 В 2005 году эти дома внесены в реестр памятников по Новосибирской области.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Monotype Corsiva" pitchFamily="66" charset="0"/>
              </a:rPr>
              <a:t>В нашем музее хранятся вещи, принадлежащие купцам:</a:t>
            </a:r>
          </a:p>
          <a:p>
            <a:pPr eaLnBrk="1" hangingPunct="1"/>
            <a:r>
              <a:rPr lang="ru-RU" sz="3600" b="1" smtClean="0">
                <a:latin typeface="Monotype Corsiva" pitchFamily="66" charset="0"/>
              </a:rPr>
              <a:t>Дубовый комод </a:t>
            </a:r>
          </a:p>
          <a:p>
            <a:pPr eaLnBrk="1" hangingPunct="1"/>
            <a:r>
              <a:rPr lang="ru-RU" sz="3600" b="1" smtClean="0">
                <a:latin typeface="Monotype Corsiva" pitchFamily="66" charset="0"/>
              </a:rPr>
              <a:t>Рычаговые весы с  гравировкой и клеймом «Тула» и «1822».</a:t>
            </a:r>
          </a:p>
          <a:p>
            <a:pPr eaLnBrk="1" hangingPunct="1"/>
            <a:r>
              <a:rPr lang="ru-RU" sz="3600" b="1" smtClean="0">
                <a:latin typeface="Monotype Corsiva" pitchFamily="66" charset="0"/>
              </a:rPr>
              <a:t>Кирпичи с монограммой  «ВП»</a:t>
            </a:r>
          </a:p>
          <a:p>
            <a:pPr eaLnBrk="1" hangingPunct="1">
              <a:buFontTx/>
              <a:buNone/>
            </a:pPr>
            <a:endParaRPr lang="ru-RU" sz="3600" b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5888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435975" cy="5000625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В конце 20-х годов прошлого века семьи купцов были высланы за Васюганье.</a:t>
            </a:r>
          </a:p>
          <a:p>
            <a:pPr eaLnBrk="1" hangingPunct="1"/>
            <a:r>
              <a:rPr lang="ru-RU" sz="4000" b="1" smtClean="0">
                <a:latin typeface="Monotype Corsiva" pitchFamily="66" charset="0"/>
              </a:rPr>
              <a:t>Дома национализировали и до сих пор  они  служат людям . </a:t>
            </a:r>
          </a:p>
          <a:p>
            <a:pPr eaLnBrk="1" hangingPunct="1"/>
            <a:r>
              <a:rPr lang="ru-RU" sz="4000" b="1" smtClean="0">
                <a:latin typeface="Monotype Corsiva" pitchFamily="66" charset="0"/>
              </a:rPr>
              <a:t>В них размещены магазин , клубное учреждение и медицинский пункт.</a:t>
            </a:r>
          </a:p>
          <a:p>
            <a:pPr lvl="2" eaLnBrk="1" hangingPunct="1">
              <a:buFontTx/>
              <a:buNone/>
            </a:pPr>
            <a:endParaRPr lang="ru-RU" sz="4000" b="1" smtClean="0">
              <a:latin typeface="Monotype Corsiva" pitchFamily="66" charset="0"/>
            </a:endParaRPr>
          </a:p>
          <a:p>
            <a:pPr lvl="2" eaLnBrk="1" hangingPunct="1"/>
            <a:endParaRPr lang="ru-RU" b="1" smtClean="0">
              <a:latin typeface="Monotype Corsiva" pitchFamily="66" charset="0"/>
            </a:endParaRPr>
          </a:p>
          <a:p>
            <a:pPr lvl="2" eaLnBrk="1" hangingPunct="1"/>
            <a:endParaRPr lang="ru-RU" b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smtClean="0">
                <a:latin typeface="Monotype Corsiva" pitchFamily="66" charset="0"/>
              </a:rPr>
              <a:t>Во многих дворах дорожки вымощены кирпичом с ясным оттиском «ВП»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435975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Деревня Чаячье образована в конце 19 века.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Стоит она, словно спрятавшись под горочкой, с дороги видны только крыши домов.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5888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18487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Свое название деревня и озеро получили из-за большого количества чаек в округе.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258888" y="260350"/>
            <a:ext cx="13703300" cy="730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Monotype Corsiva" pitchFamily="66" charset="0"/>
              </a:rPr>
              <a:t>Вот в этом живописном месте братья Поповы и построили свои кирпичные , как раньше говорили, каменные дома.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Monotype Corsiva" pitchFamily="66" charset="0"/>
              </a:rPr>
              <a:t>Они вели большое хозяйство, разводили лошадей, имели мельницу, маслозавод, торговую лавку или как раньше называли – хлебозапасный магазин.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Monotype Corsiva" pitchFamily="66" charset="0"/>
              </a:rPr>
              <a:t>Поповы имели свой кирпичный завод, кирпичи все были с монограммой «ВП», что означало Варлаам и Василий Поповы.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800" y="188913"/>
            <a:ext cx="133350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Monotype Corsiva" pitchFamily="66" charset="0"/>
              </a:rPr>
              <a:t>Дом  Варлаама Попова построен в 19 веке из розового кирпича.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1341</TotalTime>
  <Words>360</Words>
  <Application>Microsoft Office PowerPoint</Application>
  <PresentationFormat>Экран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Оформление по умолчанию</vt:lpstr>
      <vt:lpstr>1_Оформление по умолчанию</vt:lpstr>
      <vt:lpstr>Памятники архитектуры Чистоозерного района.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Музей</dc:creator>
  <cp:lastModifiedBy>Пользователь</cp:lastModifiedBy>
  <cp:revision>46</cp:revision>
  <dcterms:created xsi:type="dcterms:W3CDTF">2011-07-15T02:50:59Z</dcterms:created>
  <dcterms:modified xsi:type="dcterms:W3CDTF">2018-04-14T04:50:12Z</dcterms:modified>
</cp:coreProperties>
</file>