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69" r:id="rId5"/>
    <p:sldId id="266" r:id="rId6"/>
    <p:sldId id="260" r:id="rId7"/>
    <p:sldId id="261" r:id="rId8"/>
    <p:sldId id="280" r:id="rId9"/>
    <p:sldId id="270" r:id="rId10"/>
    <p:sldId id="271" r:id="rId11"/>
    <p:sldId id="272" r:id="rId12"/>
    <p:sldId id="259" r:id="rId13"/>
    <p:sldId id="273" r:id="rId14"/>
    <p:sldId id="274" r:id="rId15"/>
    <p:sldId id="257" r:id="rId16"/>
    <p:sldId id="265" r:id="rId17"/>
    <p:sldId id="275" r:id="rId18"/>
    <p:sldId id="262" r:id="rId19"/>
    <p:sldId id="276" r:id="rId20"/>
    <p:sldId id="277" r:id="rId21"/>
    <p:sldId id="264" r:id="rId22"/>
    <p:sldId id="281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9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3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3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6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2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4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99D4D-4C45-4531-8E0A-3BB38AE221E4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F80F-9F94-4202-B2AA-2DD144E56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100-летию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посвящается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выполнили обучающиеся 5 класса дополнительного образования «Юный эколог» МКОУ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Таганаевской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Глотов Данила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Медведев Никита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Шабасов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Артём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Шабасова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Т.В.учитель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Чебула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6729549"/>
              </p:ext>
            </p:extLst>
          </p:nvPr>
        </p:nvGraphicFramePr>
        <p:xfrm>
          <a:off x="839788" y="2505075"/>
          <a:ext cx="51577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020" marR="910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020" marR="910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020" marR="910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020" marR="910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Одно из любимых мест отдыха жителей.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787" y="1681163"/>
            <a:ext cx="5157787" cy="44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д.Таганай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Таганай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— село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Болотнинском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районе Новосибирской области России. Входит в состав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Светлополянского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сельсовета.Негласной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границей между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Чебулой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Таганаем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стала железная дорога.</a:t>
            </a:r>
          </a:p>
          <a:p>
            <a:pPr marL="0" indent="0" algn="ctr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Таганай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начинается за переездом.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Дом, в котором в 1920 году родился Герой Советского Союза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А.В.Сарыгин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чье имя носит школа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2" y="1280160"/>
            <a:ext cx="8623496" cy="4896803"/>
          </a:xfrm>
        </p:spPr>
      </p:pic>
    </p:spTree>
    <p:extLst>
      <p:ext uri="{BB962C8B-B14F-4D97-AF65-F5344CB8AC3E}">
        <p14:creationId xmlns:p14="http://schemas.microsoft.com/office/powerpoint/2010/main" val="28254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Река ОЯШ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9788" y="1690688"/>
            <a:ext cx="4877223" cy="449897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Рыбачье место 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Таганае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Горн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Горн — деревня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Болотнинском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районе Новосибирской области России. Входит в состав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Светлополянского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сельсовета. В деревне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инфраструктура, но зато есть интересные места.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Родная природа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789" y="1825625"/>
            <a:ext cx="9420422" cy="4351338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189" y="1978025"/>
            <a:ext cx="9420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Песчаный карьер </a:t>
            </a:r>
            <a:r>
              <a:rPr lang="ru-RU" sz="3600" b="1" dirty="0" err="1" smtClean="0"/>
              <a:t>д.Горн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454727"/>
            <a:ext cx="9975273" cy="5084618"/>
          </a:xfrm>
        </p:spPr>
      </p:pic>
    </p:spTree>
    <p:extLst>
      <p:ext uri="{BB962C8B-B14F-4D97-AF65-F5344CB8AC3E}">
        <p14:creationId xmlns:p14="http://schemas.microsoft.com/office/powerpoint/2010/main" val="40228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Интересные факты о карьере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карьер практически не используется по назначению, только местные жители иногда берут песок для своих нужд. В 80-90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годы карьер был очень востребован. Песок вывозили на грузовиках. В середине 90-ых в деревне Горн снимала фильмы новосибирская детская киностудия «Старая мельница» и многие сюжеты таких фильмов как «Геометрия для малышей», «Физика для малышей», снимались именно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горновском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карьере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4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1985 году в деревне Горн появилась обсерватория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1294228"/>
            <a:ext cx="4918364" cy="5401539"/>
          </a:xfrm>
        </p:spPr>
      </p:pic>
    </p:spTree>
    <p:extLst>
      <p:ext uri="{BB962C8B-B14F-4D97-AF65-F5344CB8AC3E}">
        <p14:creationId xmlns:p14="http://schemas.microsoft.com/office/powerpoint/2010/main" val="35045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Леонид Леонидович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Сикорук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— кандидат педагогических наук, заслуженный деятель искусств РФ. Человек года (2012) за успехи в области искусства и кино. В 2013 году за  большой вклад в  развитие культуры и  системы дополнительного образования детей ему присвоено звание Почётный житель города Новосибирска.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своей обсерватории Леонид Леонидович подбирал тщательно. Однажды увидел умирающую деревню, без уличного освещения. «Какой здесь был Млечный путь!»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Двухэтажная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башня, вращающийся купол — здесь всё сделано своими руками. И оптику для телескопа Леонид Леонидович вытачивал сам. Тридцать семь лет назад он разглядывал в телескоп своей обсерватории туманность Андромеды и Галактику Треугольника М-33, снимал шаровое скопление созвездия Геркулеса, показывал детям из соседней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Чебулы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кратеры Луны.</a:t>
            </a:r>
          </a:p>
        </p:txBody>
      </p:sp>
    </p:spTree>
    <p:extLst>
      <p:ext uri="{BB962C8B-B14F-4D97-AF65-F5344CB8AC3E}">
        <p14:creationId xmlns:p14="http://schemas.microsoft.com/office/powerpoint/2010/main" val="14672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3709c187-e7be-55f7-b623-471ef87bca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06" y="178398"/>
            <a:ext cx="9875520" cy="599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Святой источник(родник) в д.ГОРН, открыт в 2015 году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4542" y="1496291"/>
            <a:ext cx="4860208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3891" y="365125"/>
            <a:ext cx="8382000" cy="62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 заключение: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краю земли Новосибирской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Болотнинский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морозом, и с жарою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равно нам дорог он.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родной, всегда прекрасный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Лучшего не может быть!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мы тебя всем сердцем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Изучать, беречь, любить!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540326"/>
            <a:ext cx="9878291" cy="6054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Край, в котором мы живем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Хороша природа Сибири!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8" y="2647950"/>
            <a:ext cx="5129212" cy="36845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Родные места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д.Новая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Чебула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д.Таганай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д.Горн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Д.Новая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Чебула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Основана в 1904 г. В 1928 г. состояла из 74 хозяйств, основное население — русские. В административном отношении входила в состав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Таганайского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Ояшинского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района Новосибирского округа Сибирского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Сейчас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входит в состав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Светлополянского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Вокзал станции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Чебула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отсюда начинается путешествие в жизнь.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316182"/>
            <a:ext cx="10196945" cy="5347854"/>
          </a:xfrm>
        </p:spPr>
      </p:pic>
    </p:spTree>
    <p:extLst>
      <p:ext uri="{BB962C8B-B14F-4D97-AF65-F5344CB8AC3E}">
        <p14:creationId xmlns:p14="http://schemas.microsoft.com/office/powerpoint/2010/main" val="18994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Водонапорная башня на станции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Чебула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построена в 1896 году вместе со зданием вокзала, одна из достопримечательностей нашей области, функционирует по сегодняшний день.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7961" y="1519311"/>
            <a:ext cx="7702137" cy="51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Церковь Иконы Божией Матери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Иверская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построена в 2008 году.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08295"/>
            <a:ext cx="9909517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Таганаевская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имени Героя Советского Союза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А.В.Сарыгина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1551708"/>
            <a:ext cx="10086108" cy="50014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1958 году начато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школы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Школу строили хозрасчетом. В строительстве принимали участие директор, учителя, старшеклассники.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1961 году новая школа торжественно открыла свои двери для мальчишек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девчонок.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1916 году школе присвоено звание Героя Советского Союза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А.В.Сарыгина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2022 году начал работать Центр естественно-научной и технологической направленности «Точка роста».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543</Words>
  <Application>Microsoft Office PowerPoint</Application>
  <PresentationFormat>Широкоэкранный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100-летию Болотнинского района посвящается</vt:lpstr>
      <vt:lpstr>Презентация PowerPoint</vt:lpstr>
      <vt:lpstr>Край, в котором мы живем</vt:lpstr>
      <vt:lpstr>Д.Новая Чебула</vt:lpstr>
      <vt:lpstr>Вокзал станции Чебула, отсюда начинается путешествие в жизнь.</vt:lpstr>
      <vt:lpstr>Водонапорная башня на станции Чебула построена в 1896 году вместе со зданием вокзала, одна из достопримечательностей нашей области, функционирует по сегодняшний день. </vt:lpstr>
      <vt:lpstr>Церковь Иконы Божией Матери Иверская, построена в 2008 году.</vt:lpstr>
      <vt:lpstr>МКОУ Таганаевская СОШ  имени Героя Советского Союза А.В.Сарыгина</vt:lpstr>
      <vt:lpstr>Немного истории</vt:lpstr>
      <vt:lpstr>Река Чебула</vt:lpstr>
      <vt:lpstr>д.Таганай</vt:lpstr>
      <vt:lpstr>Дом, в котором в 1920 году родился Герой Советского Союза А.В.Сарыгин и чье имя носит школа</vt:lpstr>
      <vt:lpstr>Река ОЯШ</vt:lpstr>
      <vt:lpstr>Д. Горн</vt:lpstr>
      <vt:lpstr>Родная природа</vt:lpstr>
      <vt:lpstr>Песчаный карьер д.Горн</vt:lpstr>
      <vt:lpstr>Интересные факты о карьере</vt:lpstr>
      <vt:lpstr>В 1985 году в деревне Горн появилась обсерватория</vt:lpstr>
      <vt:lpstr>Леонид Леонидович Сикорук — кандидат педагогических наук, заслуженный деятель искусств РФ. Человек года (2012) за успехи в области искусства и кино. В 2013 году за  большой вклад в  развитие культуры и  системы дополнительного образования детей ему присвоено звание Почётный житель города Новосибирска.</vt:lpstr>
      <vt:lpstr>Святой источник(родник) в д.ГОРН, открыт в 2015 году</vt:lpstr>
      <vt:lpstr>Презентация PowerPoint</vt:lpstr>
      <vt:lpstr>И в заключение: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Край, в котором мы живем</dc:title>
  <dc:creator>User6</dc:creator>
  <cp:lastModifiedBy>Пользователь Windows</cp:lastModifiedBy>
  <cp:revision>36</cp:revision>
  <dcterms:created xsi:type="dcterms:W3CDTF">2024-02-21T04:52:08Z</dcterms:created>
  <dcterms:modified xsi:type="dcterms:W3CDTF">2024-04-05T15:56:43Z</dcterms:modified>
</cp:coreProperties>
</file>