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8" r:id="rId2"/>
    <p:sldId id="321" r:id="rId3"/>
    <p:sldId id="444" r:id="rId4"/>
    <p:sldId id="446" r:id="rId5"/>
    <p:sldId id="447" r:id="rId6"/>
    <p:sldId id="450" r:id="rId7"/>
    <p:sldId id="451" r:id="rId8"/>
    <p:sldId id="452" r:id="rId9"/>
    <p:sldId id="383" r:id="rId10"/>
    <p:sldId id="385" r:id="rId11"/>
    <p:sldId id="387" r:id="rId12"/>
    <p:sldId id="38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66FF"/>
    <a:srgbClr val="66FFFF"/>
    <a:srgbClr val="00FFFF"/>
    <a:srgbClr val="FF66FF"/>
    <a:srgbClr val="0099C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88" autoAdjust="0"/>
    <p:restoredTop sz="94660"/>
  </p:normalViewPr>
  <p:slideViewPr>
    <p:cSldViewPr>
      <p:cViewPr varScale="1">
        <p:scale>
          <a:sx n="94" d="100"/>
          <a:sy n="94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37B2-F3D7-4E25-8CE8-A3D000218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9AEE-EFA4-406F-A330-46516FB9C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B325-F3C9-4EF1-AC8A-F98CB9A8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5925-BB16-421D-9CB6-CA0A5301E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B449-7907-432F-AF0F-A9A7B2354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7785-92CF-403B-9042-2E34C7C61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01F5-5EFD-4062-B27E-FD3CC795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78C6-31A6-4567-8D23-AEA625D4E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98FE-04B7-4306-B49B-AD6BA090A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917F-62DF-4BC4-ADEC-E89238788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D7DE-B5B6-4B55-B7C2-C4FB9F704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FE6DA44-8725-45A4-89A7-7EAFCC6E6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43783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GothicE" pitchFamily="2" charset="0"/>
              </a:rPr>
              <a:t>Памятники архитектуры</a:t>
            </a:r>
            <a:br>
              <a:rPr lang="ru-RU" sz="4800" b="1" smtClean="0">
                <a:latin typeface="GothicE" pitchFamily="2" charset="0"/>
              </a:rPr>
            </a:br>
            <a:r>
              <a:rPr lang="ru-RU" sz="4800" b="1" smtClean="0">
                <a:latin typeface="GothicE" pitchFamily="2" charset="0"/>
              </a:rPr>
              <a:t>Чистоозерного района.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316913" y="3284538"/>
            <a:ext cx="69850" cy="100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18487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</a:t>
            </a:r>
            <a:r>
              <a:rPr lang="ru-RU" b="1" smtClean="0">
                <a:latin typeface="Monotype Corsiva" pitchFamily="66" charset="0"/>
              </a:rPr>
              <a:t>В Чистоозерном Районе сохранились памятники архитектуры , внесенные в книгу  памятников по Новосибирской области.</a:t>
            </a:r>
          </a:p>
          <a:p>
            <a:pPr eaLnBrk="1" hangingPunct="1"/>
            <a:r>
              <a:rPr lang="ru-RU" b="1" smtClean="0">
                <a:latin typeface="Monotype Corsiva" pitchFamily="66" charset="0"/>
              </a:rPr>
              <a:t>Водонапорная башня на станции Чистоозерная</a:t>
            </a:r>
          </a:p>
          <a:p>
            <a:pPr eaLnBrk="1" hangingPunct="1"/>
            <a:r>
              <a:rPr lang="ru-RU" b="1" smtClean="0">
                <a:latin typeface="Monotype Corsiva" pitchFamily="66" charset="0"/>
              </a:rPr>
              <a:t>Церковь в честь Покрова Пресвятой Богородицы,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     в селе Покровка.</a:t>
            </a:r>
          </a:p>
          <a:p>
            <a:pPr eaLnBrk="1" hangingPunct="1"/>
            <a:r>
              <a:rPr lang="ru-RU" b="1" smtClean="0">
                <a:latin typeface="Monotype Corsiva" pitchFamily="66" charset="0"/>
              </a:rPr>
              <a:t>Дома купцов Поповых- Варлаама и Василия, в селе Чаячье.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</a:t>
            </a:r>
          </a:p>
          <a:p>
            <a:pPr eaLnBrk="1" hangingPunct="1"/>
            <a:r>
              <a:rPr lang="ru-RU" b="1" smtClean="0"/>
              <a:t> </a:t>
            </a:r>
            <a:r>
              <a:rPr lang="ru-RU" sz="3600" b="1" smtClean="0"/>
              <a:t>На станции «Чистоозерная» находится  памятник архитектуры - водонапорная башня, построенная в 1916 году.</a:t>
            </a:r>
          </a:p>
          <a:p>
            <a:pPr eaLnBrk="1" hangingPunct="1"/>
            <a:endParaRPr lang="ru-RU" sz="3600" b="1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88913"/>
            <a:ext cx="836295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Monotype Corsiva" pitchFamily="66" charset="0"/>
              </a:rPr>
              <a:t>Водопроводная башня построена в стиле модерн.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                         </a:t>
            </a:r>
            <a:r>
              <a:rPr lang="ru-RU" sz="2800" b="1" smtClean="0">
                <a:latin typeface="Monotype Corsiva" pitchFamily="66" charset="0"/>
              </a:rPr>
              <a:t>Архитектурный облик  и силуэт двухъярусной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                         круглой башни формируется высоким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                           куполом, завершенным большим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                                                              фонарем.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Monotype Corsiva" pitchFamily="66" charset="0"/>
              </a:rPr>
              <a:t>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                               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0"/>
            <a:ext cx="4691062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Башня имеет два яруса. 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Первый ярус, нижний, в два 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Раза меньше по высоте, чем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Верхний, на фасаде 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Обработан горизонтальным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рустом.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Окна первого и второго ярусов высокие с арочным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Завершением.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0"/>
            <a:ext cx="3887787" cy="61261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Окна второго яруса обрамлены архивольтом из клинчатого кирпича.</a:t>
            </a:r>
          </a:p>
          <a:p>
            <a:pPr eaLnBrk="1" hangingPunct="1"/>
            <a:r>
              <a:rPr lang="ru-RU" b="1" smtClean="0">
                <a:latin typeface="Monotype Corsiva" pitchFamily="66" charset="0"/>
              </a:rPr>
              <a:t>Карниз башни декорирован двумя двойными рядами полочек и рядами сухариков, расположенным между ними.</a:t>
            </a:r>
          </a:p>
          <a:p>
            <a:pPr eaLnBrk="1" hangingPunct="1">
              <a:buFontTx/>
              <a:buNone/>
            </a:pPr>
            <a:endParaRPr lang="ru-RU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563" y="0"/>
            <a:ext cx="2484437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На уровне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карниза 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расположены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круглые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окна-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Monotype Corsiva" pitchFamily="66" charset="0"/>
              </a:rPr>
              <a:t>Люкарны.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Памятники исторического и архитектурного наследия Чистоозерного района внесены в книгу памятников Новосибирской области.</a:t>
            </a:r>
          </a:p>
          <a:p>
            <a:pPr eaLnBrk="1" hangingPunct="1"/>
            <a:endParaRPr lang="ru-RU" sz="4000" b="1" smtClean="0">
              <a:latin typeface="Monotype Corsiva" pitchFamily="66" charset="0"/>
            </a:endParaRPr>
          </a:p>
          <a:p>
            <a:pPr eaLnBrk="1" hangingPunct="1"/>
            <a:r>
              <a:rPr lang="ru-RU" sz="4000" b="1" smtClean="0">
                <a:latin typeface="Monotype Corsiva" pitchFamily="66" charset="0"/>
              </a:rPr>
              <a:t>Вот уже более 100 лет они продолжают радовать и служить людям.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1339</TotalTime>
  <Words>188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Monotype Corsiva</vt:lpstr>
      <vt:lpstr>Arial</vt:lpstr>
      <vt:lpstr>Calibri</vt:lpstr>
      <vt:lpstr>GothicE</vt:lpstr>
      <vt:lpstr>Оформление по умолчанию</vt:lpstr>
      <vt:lpstr>Памятники архитектуры Чистоозерного района.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Пользователь</cp:lastModifiedBy>
  <cp:revision>42</cp:revision>
  <dcterms:created xsi:type="dcterms:W3CDTF">2011-07-15T02:50:59Z</dcterms:created>
  <dcterms:modified xsi:type="dcterms:W3CDTF">2018-04-14T04:37:20Z</dcterms:modified>
</cp:coreProperties>
</file>